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22"/>
  </p:notesMasterIdLst>
  <p:sldIdLst>
    <p:sldId id="256" r:id="rId5"/>
    <p:sldId id="257" r:id="rId6"/>
    <p:sldId id="259" r:id="rId7"/>
    <p:sldId id="271" r:id="rId8"/>
    <p:sldId id="266" r:id="rId9"/>
    <p:sldId id="272" r:id="rId10"/>
    <p:sldId id="273" r:id="rId11"/>
    <p:sldId id="274" r:id="rId12"/>
    <p:sldId id="275" r:id="rId13"/>
    <p:sldId id="276" r:id="rId14"/>
    <p:sldId id="269" r:id="rId15"/>
    <p:sldId id="270" r:id="rId16"/>
    <p:sldId id="277" r:id="rId17"/>
    <p:sldId id="264" r:id="rId18"/>
    <p:sldId id="265" r:id="rId19"/>
    <p:sldId id="260" r:id="rId20"/>
    <p:sldId id="26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dj4kPvo2PJYTzWWFnkjGtg==" hashData="LxauF1S3NkUDybIi5iD2KR7fVRnZLQIzlVhNl79Jxmud1l6vu4/ChuKU+chzIfLa8GArKVhZHR384/PWJr8ILw=="/>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2" autoAdjust="0"/>
    <p:restoredTop sz="94293" autoAdjust="0"/>
  </p:normalViewPr>
  <p:slideViewPr>
    <p:cSldViewPr snapToGrid="0" showGuides="1">
      <p:cViewPr varScale="1">
        <p:scale>
          <a:sx n="73" d="100"/>
          <a:sy n="73" d="100"/>
        </p:scale>
        <p:origin x="404" y="36"/>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ir Biswas" userId="d86e33ef8d57b8d4" providerId="LiveId" clId="{5A29D034-70AC-44DC-9E72-097D22D1D53D}"/>
    <pc:docChg chg="undo custSel addSld delSld modSld sldOrd">
      <pc:chgData name="Abir Biswas" userId="d86e33ef8d57b8d4" providerId="LiveId" clId="{5A29D034-70AC-44DC-9E72-097D22D1D53D}" dt="2023-04-11T19:13:55.305" v="5121" actId="20577"/>
      <pc:docMkLst>
        <pc:docMk/>
      </pc:docMkLst>
      <pc:sldChg chg="modSp mod">
        <pc:chgData name="Abir Biswas" userId="d86e33ef8d57b8d4" providerId="LiveId" clId="{5A29D034-70AC-44DC-9E72-097D22D1D53D}" dt="2023-04-10T14:46:54.089" v="45" actId="20577"/>
        <pc:sldMkLst>
          <pc:docMk/>
          <pc:sldMk cId="1039759085" sldId="256"/>
        </pc:sldMkLst>
        <pc:spChg chg="mod">
          <ac:chgData name="Abir Biswas" userId="d86e33ef8d57b8d4" providerId="LiveId" clId="{5A29D034-70AC-44DC-9E72-097D22D1D53D}" dt="2023-04-10T14:46:54.089" v="45" actId="20577"/>
          <ac:spMkLst>
            <pc:docMk/>
            <pc:sldMk cId="1039759085" sldId="256"/>
            <ac:spMk id="4" creationId="{8359453A-78E9-42AE-AE23-C9D218CBC378}"/>
          </ac:spMkLst>
        </pc:spChg>
      </pc:sldChg>
      <pc:sldChg chg="delSp modSp mod">
        <pc:chgData name="Abir Biswas" userId="d86e33ef8d57b8d4" providerId="LiveId" clId="{5A29D034-70AC-44DC-9E72-097D22D1D53D}" dt="2023-04-10T21:31:02.853" v="2649" actId="478"/>
        <pc:sldMkLst>
          <pc:docMk/>
          <pc:sldMk cId="3805164132" sldId="257"/>
        </pc:sldMkLst>
        <pc:spChg chg="mod">
          <ac:chgData name="Abir Biswas" userId="d86e33ef8d57b8d4" providerId="LiveId" clId="{5A29D034-70AC-44DC-9E72-097D22D1D53D}" dt="2023-04-10T15:21:12.098" v="245" actId="20577"/>
          <ac:spMkLst>
            <pc:docMk/>
            <pc:sldMk cId="3805164132" sldId="257"/>
            <ac:spMk id="3" creationId="{F0495D9B-1C30-46A7-AC78-0AD00F70BCAE}"/>
          </ac:spMkLst>
        </pc:spChg>
        <pc:spChg chg="del">
          <ac:chgData name="Abir Biswas" userId="d86e33ef8d57b8d4" providerId="LiveId" clId="{5A29D034-70AC-44DC-9E72-097D22D1D53D}" dt="2023-04-10T21:31:02.853" v="2649" actId="478"/>
          <ac:spMkLst>
            <pc:docMk/>
            <pc:sldMk cId="3805164132" sldId="257"/>
            <ac:spMk id="11" creationId="{6AA17CD5-6A6E-4EE4-BD68-9B358654D56D}"/>
          </ac:spMkLst>
        </pc:spChg>
        <pc:picChg chg="mod">
          <ac:chgData name="Abir Biswas" userId="d86e33ef8d57b8d4" providerId="LiveId" clId="{5A29D034-70AC-44DC-9E72-097D22D1D53D}" dt="2023-04-10T14:52:56.848" v="57" actId="1038"/>
          <ac:picMkLst>
            <pc:docMk/>
            <pc:sldMk cId="3805164132" sldId="257"/>
            <ac:picMk id="7" creationId="{7F61309D-C856-4938-ADC7-424523E494CD}"/>
          </ac:picMkLst>
        </pc:picChg>
      </pc:sldChg>
      <pc:sldChg chg="delSp modSp mod">
        <pc:chgData name="Abir Biswas" userId="d86e33ef8d57b8d4" providerId="LiveId" clId="{5A29D034-70AC-44DC-9E72-097D22D1D53D}" dt="2023-04-10T21:30:59.771" v="2648" actId="478"/>
        <pc:sldMkLst>
          <pc:docMk/>
          <pc:sldMk cId="3980136776" sldId="259"/>
        </pc:sldMkLst>
        <pc:spChg chg="mod">
          <ac:chgData name="Abir Biswas" userId="d86e33ef8d57b8d4" providerId="LiveId" clId="{5A29D034-70AC-44DC-9E72-097D22D1D53D}" dt="2023-04-10T14:51:20.498" v="56" actId="113"/>
          <ac:spMkLst>
            <pc:docMk/>
            <pc:sldMk cId="3980136776" sldId="259"/>
            <ac:spMk id="3" creationId="{F210F1C6-68F4-48F7-97E9-343EE7513674}"/>
          </ac:spMkLst>
        </pc:spChg>
        <pc:spChg chg="del">
          <ac:chgData name="Abir Biswas" userId="d86e33ef8d57b8d4" providerId="LiveId" clId="{5A29D034-70AC-44DC-9E72-097D22D1D53D}" dt="2023-04-10T21:30:59.771" v="2648" actId="478"/>
          <ac:spMkLst>
            <pc:docMk/>
            <pc:sldMk cId="3980136776" sldId="259"/>
            <ac:spMk id="14" creationId="{9C838D91-2BF9-4595-90F6-6E2D751F6F13}"/>
          </ac:spMkLst>
        </pc:spChg>
      </pc:sldChg>
      <pc:sldChg chg="delSp modSp mod">
        <pc:chgData name="Abir Biswas" userId="d86e33ef8d57b8d4" providerId="LiveId" clId="{5A29D034-70AC-44DC-9E72-097D22D1D53D}" dt="2023-04-10T21:29:54.710" v="2637" actId="478"/>
        <pc:sldMkLst>
          <pc:docMk/>
          <pc:sldMk cId="275256533" sldId="260"/>
        </pc:sldMkLst>
        <pc:spChg chg="mod">
          <ac:chgData name="Abir Biswas" userId="d86e33ef8d57b8d4" providerId="LiveId" clId="{5A29D034-70AC-44DC-9E72-097D22D1D53D}" dt="2023-04-10T21:27:15.806" v="2580" actId="947"/>
          <ac:spMkLst>
            <pc:docMk/>
            <pc:sldMk cId="275256533" sldId="260"/>
            <ac:spMk id="3" creationId="{5DB065D3-BB45-4A0E-A1BC-1FAA24968BA8}"/>
          </ac:spMkLst>
        </pc:spChg>
        <pc:spChg chg="del">
          <ac:chgData name="Abir Biswas" userId="d86e33ef8d57b8d4" providerId="LiveId" clId="{5A29D034-70AC-44DC-9E72-097D22D1D53D}" dt="2023-04-10T21:29:54.710" v="2637" actId="478"/>
          <ac:spMkLst>
            <pc:docMk/>
            <pc:sldMk cId="275256533" sldId="260"/>
            <ac:spMk id="17" creationId="{97130022-5FA2-42CA-9F45-CF03F1375804}"/>
          </ac:spMkLst>
        </pc:spChg>
      </pc:sldChg>
      <pc:sldChg chg="del">
        <pc:chgData name="Abir Biswas" userId="d86e33ef8d57b8d4" providerId="LiveId" clId="{5A29D034-70AC-44DC-9E72-097D22D1D53D}" dt="2023-04-10T20:31:01.983" v="2386" actId="2696"/>
        <pc:sldMkLst>
          <pc:docMk/>
          <pc:sldMk cId="3551256399" sldId="261"/>
        </pc:sldMkLst>
      </pc:sldChg>
      <pc:sldChg chg="del">
        <pc:chgData name="Abir Biswas" userId="d86e33ef8d57b8d4" providerId="LiveId" clId="{5A29D034-70AC-44DC-9E72-097D22D1D53D}" dt="2023-04-10T20:30:53.564" v="2385" actId="2696"/>
        <pc:sldMkLst>
          <pc:docMk/>
          <pc:sldMk cId="3848018777" sldId="262"/>
        </pc:sldMkLst>
      </pc:sldChg>
      <pc:sldChg chg="addSp delSp modSp mod">
        <pc:chgData name="Abir Biswas" userId="d86e33ef8d57b8d4" providerId="LiveId" clId="{5A29D034-70AC-44DC-9E72-097D22D1D53D}" dt="2023-04-10T22:22:06.901" v="4128" actId="20577"/>
        <pc:sldMkLst>
          <pc:docMk/>
          <pc:sldMk cId="2261619712" sldId="263"/>
        </pc:sldMkLst>
        <pc:spChg chg="mod">
          <ac:chgData name="Abir Biswas" userId="d86e33ef8d57b8d4" providerId="LiveId" clId="{5A29D034-70AC-44DC-9E72-097D22D1D53D}" dt="2023-04-10T22:22:06.901" v="4128" actId="20577"/>
          <ac:spMkLst>
            <pc:docMk/>
            <pc:sldMk cId="2261619712" sldId="263"/>
            <ac:spMk id="3" creationId="{75982AA6-9E74-43FC-B452-142C7571DCCC}"/>
          </ac:spMkLst>
        </pc:spChg>
        <pc:spChg chg="add del mod">
          <ac:chgData name="Abir Biswas" userId="d86e33ef8d57b8d4" providerId="LiveId" clId="{5A29D034-70AC-44DC-9E72-097D22D1D53D}" dt="2023-04-10T21:30:01.080" v="2639" actId="478"/>
          <ac:spMkLst>
            <pc:docMk/>
            <pc:sldMk cId="2261619712" sldId="263"/>
            <ac:spMk id="8" creationId="{D3E3ABAA-EBF5-4FC5-BEEE-FBA5A228E046}"/>
          </ac:spMkLst>
        </pc:spChg>
      </pc:sldChg>
      <pc:sldChg chg="addSp delSp modSp mod">
        <pc:chgData name="Abir Biswas" userId="d86e33ef8d57b8d4" providerId="LiveId" clId="{5A29D034-70AC-44DC-9E72-097D22D1D53D}" dt="2023-04-10T22:26:54.370" v="4130" actId="1038"/>
        <pc:sldMkLst>
          <pc:docMk/>
          <pc:sldMk cId="1715400757" sldId="264"/>
        </pc:sldMkLst>
        <pc:spChg chg="mod">
          <ac:chgData name="Abir Biswas" userId="d86e33ef8d57b8d4" providerId="LiveId" clId="{5A29D034-70AC-44DC-9E72-097D22D1D53D}" dt="2023-04-10T21:32:52.275" v="2666" actId="20577"/>
          <ac:spMkLst>
            <pc:docMk/>
            <pc:sldMk cId="1715400757" sldId="264"/>
            <ac:spMk id="2" creationId="{619F56A6-A0B7-4AD3-A4A4-9522F249B031}"/>
          </ac:spMkLst>
        </pc:spChg>
        <pc:spChg chg="mod">
          <ac:chgData name="Abir Biswas" userId="d86e33ef8d57b8d4" providerId="LiveId" clId="{5A29D034-70AC-44DC-9E72-097D22D1D53D}" dt="2023-04-10T22:26:54.370" v="4130" actId="1038"/>
          <ac:spMkLst>
            <pc:docMk/>
            <pc:sldMk cId="1715400757" sldId="264"/>
            <ac:spMk id="3" creationId="{F4E09964-5C29-4FD6-AB66-FC11856B4AF8}"/>
          </ac:spMkLst>
        </pc:spChg>
        <pc:spChg chg="del mod">
          <ac:chgData name="Abir Biswas" userId="d86e33ef8d57b8d4" providerId="LiveId" clId="{5A29D034-70AC-44DC-9E72-097D22D1D53D}" dt="2023-04-10T21:33:34.126" v="2670"/>
          <ac:spMkLst>
            <pc:docMk/>
            <pc:sldMk cId="1715400757" sldId="264"/>
            <ac:spMk id="4" creationId="{DFFA8F6C-85B2-40F8-9392-16F12DC2D8CA}"/>
          </ac:spMkLst>
        </pc:spChg>
        <pc:spChg chg="mod">
          <ac:chgData name="Abir Biswas" userId="d86e33ef8d57b8d4" providerId="LiveId" clId="{5A29D034-70AC-44DC-9E72-097D22D1D53D}" dt="2023-04-10T21:40:23.844" v="2757" actId="113"/>
          <ac:spMkLst>
            <pc:docMk/>
            <pc:sldMk cId="1715400757" sldId="264"/>
            <ac:spMk id="5" creationId="{86D629C6-DFC2-4FE6-9BC6-9CC5FAA30175}"/>
          </ac:spMkLst>
        </pc:spChg>
        <pc:spChg chg="del mod">
          <ac:chgData name="Abir Biswas" userId="d86e33ef8d57b8d4" providerId="LiveId" clId="{5A29D034-70AC-44DC-9E72-097D22D1D53D}" dt="2023-04-10T21:35:33.259" v="2692"/>
          <ac:spMkLst>
            <pc:docMk/>
            <pc:sldMk cId="1715400757" sldId="264"/>
            <ac:spMk id="6" creationId="{9CD48624-92E5-4A01-823A-A340A719ADBC}"/>
          </ac:spMkLst>
        </pc:spChg>
        <pc:spChg chg="del mod">
          <ac:chgData name="Abir Biswas" userId="d86e33ef8d57b8d4" providerId="LiveId" clId="{5A29D034-70AC-44DC-9E72-097D22D1D53D}" dt="2023-04-10T21:30:21.507" v="2641" actId="478"/>
          <ac:spMkLst>
            <pc:docMk/>
            <pc:sldMk cId="1715400757" sldId="264"/>
            <ac:spMk id="8" creationId="{CCF3BEB4-74AE-46AA-B4D6-F74D0D1815C9}"/>
          </ac:spMkLst>
        </pc:spChg>
        <pc:spChg chg="add del">
          <ac:chgData name="Abir Biswas" userId="d86e33ef8d57b8d4" providerId="LiveId" clId="{5A29D034-70AC-44DC-9E72-097D22D1D53D}" dt="2023-04-10T21:33:30.054" v="2668"/>
          <ac:spMkLst>
            <pc:docMk/>
            <pc:sldMk cId="1715400757" sldId="264"/>
            <ac:spMk id="10" creationId="{8A9DFF0F-7B29-365C-1C7F-E733FF35994E}"/>
          </ac:spMkLst>
        </pc:spChg>
        <pc:spChg chg="add mod">
          <ac:chgData name="Abir Biswas" userId="d86e33ef8d57b8d4" providerId="LiveId" clId="{5A29D034-70AC-44DC-9E72-097D22D1D53D}" dt="2023-04-10T21:39:46.416" v="2752" actId="20577"/>
          <ac:spMkLst>
            <pc:docMk/>
            <pc:sldMk cId="1715400757" sldId="264"/>
            <ac:spMk id="11" creationId="{729547F7-77C6-6344-9586-15E150D811D4}"/>
          </ac:spMkLst>
        </pc:spChg>
        <pc:spChg chg="add mod">
          <ac:chgData name="Abir Biswas" userId="d86e33ef8d57b8d4" providerId="LiveId" clId="{5A29D034-70AC-44DC-9E72-097D22D1D53D}" dt="2023-04-10T21:38:51.486" v="2747" actId="21"/>
          <ac:spMkLst>
            <pc:docMk/>
            <pc:sldMk cId="1715400757" sldId="264"/>
            <ac:spMk id="12" creationId="{19C9091D-F659-9054-96E7-D07784CD9C12}"/>
          </ac:spMkLst>
        </pc:spChg>
      </pc:sldChg>
      <pc:sldChg chg="addSp delSp modSp mod">
        <pc:chgData name="Abir Biswas" userId="d86e33ef8d57b8d4" providerId="LiveId" clId="{5A29D034-70AC-44DC-9E72-097D22D1D53D}" dt="2023-04-11T19:13:55.305" v="5121" actId="20577"/>
        <pc:sldMkLst>
          <pc:docMk/>
          <pc:sldMk cId="3305518317" sldId="265"/>
        </pc:sldMkLst>
        <pc:spChg chg="mod">
          <ac:chgData name="Abir Biswas" userId="d86e33ef8d57b8d4" providerId="LiveId" clId="{5A29D034-70AC-44DC-9E72-097D22D1D53D}" dt="2023-04-10T23:20:01.480" v="4601" actId="20577"/>
          <ac:spMkLst>
            <pc:docMk/>
            <pc:sldMk cId="3305518317" sldId="265"/>
            <ac:spMk id="2" creationId="{F54B1C6D-2105-499D-AAC9-8AA51C7BCD1C}"/>
          </ac:spMkLst>
        </pc:spChg>
        <pc:spChg chg="mod">
          <ac:chgData name="Abir Biswas" userId="d86e33ef8d57b8d4" providerId="LiveId" clId="{5A29D034-70AC-44DC-9E72-097D22D1D53D}" dt="2023-04-10T22:29:59.785" v="4139" actId="20577"/>
          <ac:spMkLst>
            <pc:docMk/>
            <pc:sldMk cId="3305518317" sldId="265"/>
            <ac:spMk id="3" creationId="{A66E3F61-BE12-4984-92C8-2D390FC81C5A}"/>
          </ac:spMkLst>
        </pc:spChg>
        <pc:spChg chg="mod">
          <ac:chgData name="Abir Biswas" userId="d86e33ef8d57b8d4" providerId="LiveId" clId="{5A29D034-70AC-44DC-9E72-097D22D1D53D}" dt="2023-04-10T23:16:36.806" v="4514" actId="1076"/>
          <ac:spMkLst>
            <pc:docMk/>
            <pc:sldMk cId="3305518317" sldId="265"/>
            <ac:spMk id="4" creationId="{B74F0951-7481-4639-9C9D-3D4F73328068}"/>
          </ac:spMkLst>
        </pc:spChg>
        <pc:spChg chg="mod">
          <ac:chgData name="Abir Biswas" userId="d86e33ef8d57b8d4" providerId="LiveId" clId="{5A29D034-70AC-44DC-9E72-097D22D1D53D}" dt="2023-04-10T23:17:17.388" v="4538" actId="20577"/>
          <ac:spMkLst>
            <pc:docMk/>
            <pc:sldMk cId="3305518317" sldId="265"/>
            <ac:spMk id="5" creationId="{7C46BAE5-62C6-45E6-AE3B-F2C878DE791C}"/>
          </ac:spMkLst>
        </pc:spChg>
        <pc:spChg chg="mod">
          <ac:chgData name="Abir Biswas" userId="d86e33ef8d57b8d4" providerId="LiveId" clId="{5A29D034-70AC-44DC-9E72-097D22D1D53D}" dt="2023-04-11T18:59:48.581" v="4921" actId="12"/>
          <ac:spMkLst>
            <pc:docMk/>
            <pc:sldMk cId="3305518317" sldId="265"/>
            <ac:spMk id="6" creationId="{DFC1B606-1E53-4BEB-BB22-45DEDA24E343}"/>
          </ac:spMkLst>
        </pc:spChg>
        <pc:spChg chg="del">
          <ac:chgData name="Abir Biswas" userId="d86e33ef8d57b8d4" providerId="LiveId" clId="{5A29D034-70AC-44DC-9E72-097D22D1D53D}" dt="2023-04-11T19:03:12.409" v="5089" actId="478"/>
          <ac:spMkLst>
            <pc:docMk/>
            <pc:sldMk cId="3305518317" sldId="265"/>
            <ac:spMk id="7" creationId="{076A29D4-190B-46E6-ADC4-18C7FEA91AF4}"/>
          </ac:spMkLst>
        </pc:spChg>
        <pc:spChg chg="mod">
          <ac:chgData name="Abir Biswas" userId="d86e33ef8d57b8d4" providerId="LiveId" clId="{5A29D034-70AC-44DC-9E72-097D22D1D53D}" dt="2023-04-11T19:13:55.305" v="5121" actId="20577"/>
          <ac:spMkLst>
            <pc:docMk/>
            <pc:sldMk cId="3305518317" sldId="265"/>
            <ac:spMk id="8" creationId="{4FC948D5-69A8-4B5A-9607-64D0F8DA7F5E}"/>
          </ac:spMkLst>
        </pc:spChg>
        <pc:spChg chg="del mod">
          <ac:chgData name="Abir Biswas" userId="d86e33ef8d57b8d4" providerId="LiveId" clId="{5A29D034-70AC-44DC-9E72-097D22D1D53D}" dt="2023-04-11T19:02:40.747" v="5088" actId="478"/>
          <ac:spMkLst>
            <pc:docMk/>
            <pc:sldMk cId="3305518317" sldId="265"/>
            <ac:spMk id="10" creationId="{DB3A5D52-6C62-483D-B596-AA67C9226361}"/>
          </ac:spMkLst>
        </pc:spChg>
        <pc:spChg chg="add del">
          <ac:chgData name="Abir Biswas" userId="d86e33ef8d57b8d4" providerId="LiveId" clId="{5A29D034-70AC-44DC-9E72-097D22D1D53D}" dt="2023-04-10T22:37:31.147" v="4294"/>
          <ac:spMkLst>
            <pc:docMk/>
            <pc:sldMk cId="3305518317" sldId="265"/>
            <ac:spMk id="12" creationId="{C4B35508-CA73-BDFA-31C2-0323A96745A0}"/>
          </ac:spMkLst>
        </pc:spChg>
        <pc:spChg chg="add del mod">
          <ac:chgData name="Abir Biswas" userId="d86e33ef8d57b8d4" providerId="LiveId" clId="{5A29D034-70AC-44DC-9E72-097D22D1D53D}" dt="2023-04-11T19:03:16.395" v="5090" actId="478"/>
          <ac:spMkLst>
            <pc:docMk/>
            <pc:sldMk cId="3305518317" sldId="265"/>
            <ac:spMk id="13" creationId="{931A6607-9404-BAFE-F72D-61CD987D267F}"/>
          </ac:spMkLst>
        </pc:spChg>
        <pc:graphicFrameChg chg="add del mod">
          <ac:chgData name="Abir Biswas" userId="d86e33ef8d57b8d4" providerId="LiveId" clId="{5A29D034-70AC-44DC-9E72-097D22D1D53D}" dt="2023-04-10T23:13:28.108" v="4468"/>
          <ac:graphicFrameMkLst>
            <pc:docMk/>
            <pc:sldMk cId="3305518317" sldId="265"/>
            <ac:graphicFrameMk id="13" creationId="{73870B2E-6413-31BA-8B2D-8AFA89B33C38}"/>
          </ac:graphicFrameMkLst>
        </pc:graphicFrameChg>
      </pc:sldChg>
      <pc:sldChg chg="modSp mod">
        <pc:chgData name="Abir Biswas" userId="d86e33ef8d57b8d4" providerId="LiveId" clId="{5A29D034-70AC-44DC-9E72-097D22D1D53D}" dt="2023-04-10T19:39:53.253" v="2070" actId="1037"/>
        <pc:sldMkLst>
          <pc:docMk/>
          <pc:sldMk cId="1721841647" sldId="266"/>
        </pc:sldMkLst>
        <pc:spChg chg="mod">
          <ac:chgData name="Abir Biswas" userId="d86e33ef8d57b8d4" providerId="LiveId" clId="{5A29D034-70AC-44DC-9E72-097D22D1D53D}" dt="2023-04-10T15:25:10.619" v="256" actId="20577"/>
          <ac:spMkLst>
            <pc:docMk/>
            <pc:sldMk cId="1721841647" sldId="266"/>
            <ac:spMk id="2" creationId="{D4CB4489-FC73-422D-B916-0D61046F5294}"/>
          </ac:spMkLst>
        </pc:spChg>
        <pc:spChg chg="mod">
          <ac:chgData name="Abir Biswas" userId="d86e33ef8d57b8d4" providerId="LiveId" clId="{5A29D034-70AC-44DC-9E72-097D22D1D53D}" dt="2023-04-10T15:28:47.086" v="269" actId="27636"/>
          <ac:spMkLst>
            <pc:docMk/>
            <pc:sldMk cId="1721841647" sldId="266"/>
            <ac:spMk id="3" creationId="{0957B5A0-5976-4FBC-9F15-908902EAE359}"/>
          </ac:spMkLst>
        </pc:spChg>
        <pc:picChg chg="mod">
          <ac:chgData name="Abir Biswas" userId="d86e33ef8d57b8d4" providerId="LiveId" clId="{5A29D034-70AC-44DC-9E72-097D22D1D53D}" dt="2023-04-10T19:39:53.253" v="2070" actId="1037"/>
          <ac:picMkLst>
            <pc:docMk/>
            <pc:sldMk cId="1721841647" sldId="266"/>
            <ac:picMk id="6" creationId="{2E4C2C15-C217-4490-A3A7-E98F49FDF079}"/>
          </ac:picMkLst>
        </pc:picChg>
      </pc:sldChg>
      <pc:sldChg chg="del">
        <pc:chgData name="Abir Biswas" userId="d86e33ef8d57b8d4" providerId="LiveId" clId="{5A29D034-70AC-44DC-9E72-097D22D1D53D}" dt="2023-04-10T21:14:29.989" v="2432" actId="2696"/>
        <pc:sldMkLst>
          <pc:docMk/>
          <pc:sldMk cId="1173985025" sldId="267"/>
        </pc:sldMkLst>
      </pc:sldChg>
      <pc:sldChg chg="delSp mod">
        <pc:chgData name="Abir Biswas" userId="d86e33ef8d57b8d4" providerId="LiveId" clId="{5A29D034-70AC-44DC-9E72-097D22D1D53D}" dt="2023-04-10T21:30:28.068" v="2644" actId="478"/>
        <pc:sldMkLst>
          <pc:docMk/>
          <pc:sldMk cId="2809739222" sldId="269"/>
        </pc:sldMkLst>
        <pc:spChg chg="del">
          <ac:chgData name="Abir Biswas" userId="d86e33ef8d57b8d4" providerId="LiveId" clId="{5A29D034-70AC-44DC-9E72-097D22D1D53D}" dt="2023-04-10T21:30:28.068" v="2644" actId="478"/>
          <ac:spMkLst>
            <pc:docMk/>
            <pc:sldMk cId="2809739222" sldId="269"/>
            <ac:spMk id="11" creationId="{EEF02178-D437-443B-87D5-5E6B8F763F5C}"/>
          </ac:spMkLst>
        </pc:spChg>
      </pc:sldChg>
      <pc:sldChg chg="addSp delSp modSp mod">
        <pc:chgData name="Abir Biswas" userId="d86e33ef8d57b8d4" providerId="LiveId" clId="{5A29D034-70AC-44DC-9E72-097D22D1D53D}" dt="2023-04-11T07:43:50.360" v="4658" actId="478"/>
        <pc:sldMkLst>
          <pc:docMk/>
          <pc:sldMk cId="1508071221" sldId="270"/>
        </pc:sldMkLst>
        <pc:spChg chg="del mod">
          <ac:chgData name="Abir Biswas" userId="d86e33ef8d57b8d4" providerId="LiveId" clId="{5A29D034-70AC-44DC-9E72-097D22D1D53D}" dt="2023-04-10T21:30:24.840" v="2643" actId="478"/>
          <ac:spMkLst>
            <pc:docMk/>
            <pc:sldMk cId="1508071221" sldId="270"/>
            <ac:spMk id="5" creationId="{1911AF5F-8658-48C6-8F26-A03E38923927}"/>
          </ac:spMkLst>
        </pc:spChg>
        <pc:graphicFrameChg chg="mod">
          <ac:chgData name="Abir Biswas" userId="d86e33ef8d57b8d4" providerId="LiveId" clId="{5A29D034-70AC-44DC-9E72-097D22D1D53D}" dt="2023-04-11T07:43:50.360" v="4658" actId="478"/>
          <ac:graphicFrameMkLst>
            <pc:docMk/>
            <pc:sldMk cId="1508071221" sldId="270"/>
            <ac:graphicFrameMk id="7" creationId="{C1BEDA54-2DC6-4AC7-850A-41264E941ACD}"/>
          </ac:graphicFrameMkLst>
        </pc:graphicFrameChg>
        <pc:picChg chg="add del mod">
          <ac:chgData name="Abir Biswas" userId="d86e33ef8d57b8d4" providerId="LiveId" clId="{5A29D034-70AC-44DC-9E72-097D22D1D53D}" dt="2023-04-10T20:36:59.075" v="2393" actId="478"/>
          <ac:picMkLst>
            <pc:docMk/>
            <pc:sldMk cId="1508071221" sldId="270"/>
            <ac:picMk id="8" creationId="{FEB67C59-AADF-D920-273E-73C6DC795062}"/>
          </ac:picMkLst>
        </pc:picChg>
      </pc:sldChg>
      <pc:sldChg chg="addSp delSp modSp new mod ord modClrScheme chgLayout">
        <pc:chgData name="Abir Biswas" userId="d86e33ef8d57b8d4" providerId="LiveId" clId="{5A29D034-70AC-44DC-9E72-097D22D1D53D}" dt="2023-04-10T21:30:56.516" v="2647" actId="478"/>
        <pc:sldMkLst>
          <pc:docMk/>
          <pc:sldMk cId="678408090" sldId="271"/>
        </pc:sldMkLst>
        <pc:spChg chg="del mod ord">
          <ac:chgData name="Abir Biswas" userId="d86e33ef8d57b8d4" providerId="LiveId" clId="{5A29D034-70AC-44DC-9E72-097D22D1D53D}" dt="2023-04-10T15:37:26.125" v="279" actId="700"/>
          <ac:spMkLst>
            <pc:docMk/>
            <pc:sldMk cId="678408090" sldId="271"/>
            <ac:spMk id="2" creationId="{CE28B62A-8794-29F0-0299-AD59A203CFD3}"/>
          </ac:spMkLst>
        </pc:spChg>
        <pc:spChg chg="del mod ord">
          <ac:chgData name="Abir Biswas" userId="d86e33ef8d57b8d4" providerId="LiveId" clId="{5A29D034-70AC-44DC-9E72-097D22D1D53D}" dt="2023-04-10T15:37:26.125" v="279" actId="700"/>
          <ac:spMkLst>
            <pc:docMk/>
            <pc:sldMk cId="678408090" sldId="271"/>
            <ac:spMk id="3" creationId="{0E634C20-D089-6808-D1F8-CEA81C99F7CD}"/>
          </ac:spMkLst>
        </pc:spChg>
        <pc:spChg chg="del mod ord">
          <ac:chgData name="Abir Biswas" userId="d86e33ef8d57b8d4" providerId="LiveId" clId="{5A29D034-70AC-44DC-9E72-097D22D1D53D}" dt="2023-04-10T15:37:26.125" v="279" actId="700"/>
          <ac:spMkLst>
            <pc:docMk/>
            <pc:sldMk cId="678408090" sldId="271"/>
            <ac:spMk id="4" creationId="{CD4FB167-F6D3-4E38-2EDF-205E3D7552A9}"/>
          </ac:spMkLst>
        </pc:spChg>
        <pc:spChg chg="del mod ord">
          <ac:chgData name="Abir Biswas" userId="d86e33ef8d57b8d4" providerId="LiveId" clId="{5A29D034-70AC-44DC-9E72-097D22D1D53D}" dt="2023-04-10T21:30:56.516" v="2647" actId="478"/>
          <ac:spMkLst>
            <pc:docMk/>
            <pc:sldMk cId="678408090" sldId="271"/>
            <ac:spMk id="5" creationId="{CF729C93-845E-4DB0-3D6E-455191094114}"/>
          </ac:spMkLst>
        </pc:spChg>
        <pc:spChg chg="mod ord">
          <ac:chgData name="Abir Biswas" userId="d86e33ef8d57b8d4" providerId="LiveId" clId="{5A29D034-70AC-44DC-9E72-097D22D1D53D}" dt="2023-04-10T15:38:19.612" v="280" actId="700"/>
          <ac:spMkLst>
            <pc:docMk/>
            <pc:sldMk cId="678408090" sldId="271"/>
            <ac:spMk id="6" creationId="{6A910B7D-5743-288B-A81D-604E8E6B1BE2}"/>
          </ac:spMkLst>
        </pc:spChg>
        <pc:spChg chg="mod ord">
          <ac:chgData name="Abir Biswas" userId="d86e33ef8d57b8d4" providerId="LiveId" clId="{5A29D034-70AC-44DC-9E72-097D22D1D53D}" dt="2023-04-10T15:38:19.612" v="280" actId="700"/>
          <ac:spMkLst>
            <pc:docMk/>
            <pc:sldMk cId="678408090" sldId="271"/>
            <ac:spMk id="7" creationId="{006F6E81-C586-02E8-59B6-924891BD0CA1}"/>
          </ac:spMkLst>
        </pc:spChg>
        <pc:spChg chg="add del mod ord">
          <ac:chgData name="Abir Biswas" userId="d86e33ef8d57b8d4" providerId="LiveId" clId="{5A29D034-70AC-44DC-9E72-097D22D1D53D}" dt="2023-04-10T15:38:19.612" v="280" actId="700"/>
          <ac:spMkLst>
            <pc:docMk/>
            <pc:sldMk cId="678408090" sldId="271"/>
            <ac:spMk id="8" creationId="{610B8B9D-C663-B9EA-9800-76AE6C59966D}"/>
          </ac:spMkLst>
        </pc:spChg>
        <pc:spChg chg="add del mod ord">
          <ac:chgData name="Abir Biswas" userId="d86e33ef8d57b8d4" providerId="LiveId" clId="{5A29D034-70AC-44DC-9E72-097D22D1D53D}" dt="2023-04-10T15:38:19.612" v="280" actId="700"/>
          <ac:spMkLst>
            <pc:docMk/>
            <pc:sldMk cId="678408090" sldId="271"/>
            <ac:spMk id="9" creationId="{02E4E9C6-0816-F8D0-4B6E-3A4EE5936DB7}"/>
          </ac:spMkLst>
        </pc:spChg>
        <pc:spChg chg="add del mod ord">
          <ac:chgData name="Abir Biswas" userId="d86e33ef8d57b8d4" providerId="LiveId" clId="{5A29D034-70AC-44DC-9E72-097D22D1D53D}" dt="2023-04-10T15:38:19.612" v="280" actId="700"/>
          <ac:spMkLst>
            <pc:docMk/>
            <pc:sldMk cId="678408090" sldId="271"/>
            <ac:spMk id="10" creationId="{217E67CF-17B7-0015-9FAC-74FAA27A91A9}"/>
          </ac:spMkLst>
        </pc:spChg>
        <pc:spChg chg="add del mod">
          <ac:chgData name="Abir Biswas" userId="d86e33ef8d57b8d4" providerId="LiveId" clId="{5A29D034-70AC-44DC-9E72-097D22D1D53D}" dt="2023-04-10T16:09:13.649" v="878"/>
          <ac:spMkLst>
            <pc:docMk/>
            <pc:sldMk cId="678408090" sldId="271"/>
            <ac:spMk id="12" creationId="{6B04CD97-8BF7-8CBE-A4FE-E35CA7CCA79F}"/>
          </ac:spMkLst>
        </pc:spChg>
        <pc:spChg chg="add del">
          <ac:chgData name="Abir Biswas" userId="d86e33ef8d57b8d4" providerId="LiveId" clId="{5A29D034-70AC-44DC-9E72-097D22D1D53D}" dt="2023-04-10T15:42:21.639" v="307"/>
          <ac:spMkLst>
            <pc:docMk/>
            <pc:sldMk cId="678408090" sldId="271"/>
            <ac:spMk id="13" creationId="{B75EFC5A-5369-5987-0C75-8C0AD35F29B2}"/>
          </ac:spMkLst>
        </pc:spChg>
        <pc:spChg chg="add del">
          <ac:chgData name="Abir Biswas" userId="d86e33ef8d57b8d4" providerId="LiveId" clId="{5A29D034-70AC-44DC-9E72-097D22D1D53D}" dt="2023-04-10T15:42:28.675" v="309"/>
          <ac:spMkLst>
            <pc:docMk/>
            <pc:sldMk cId="678408090" sldId="271"/>
            <ac:spMk id="14" creationId="{865E06BC-C6D6-60B0-B9FF-F18596288601}"/>
          </ac:spMkLst>
        </pc:spChg>
        <pc:spChg chg="add del">
          <ac:chgData name="Abir Biswas" userId="d86e33ef8d57b8d4" providerId="LiveId" clId="{5A29D034-70AC-44DC-9E72-097D22D1D53D}" dt="2023-04-10T15:42:49.368" v="312"/>
          <ac:spMkLst>
            <pc:docMk/>
            <pc:sldMk cId="678408090" sldId="271"/>
            <ac:spMk id="15" creationId="{4B710BB1-F543-BADA-6B8D-E2E7261067E0}"/>
          </ac:spMkLst>
        </pc:spChg>
        <pc:spChg chg="add del">
          <ac:chgData name="Abir Biswas" userId="d86e33ef8d57b8d4" providerId="LiveId" clId="{5A29D034-70AC-44DC-9E72-097D22D1D53D}" dt="2023-04-10T15:42:56.214" v="314"/>
          <ac:spMkLst>
            <pc:docMk/>
            <pc:sldMk cId="678408090" sldId="271"/>
            <ac:spMk id="16" creationId="{5E401D9E-30E6-98DB-F23D-A4D5BE7A0538}"/>
          </ac:spMkLst>
        </pc:spChg>
        <pc:spChg chg="add del">
          <ac:chgData name="Abir Biswas" userId="d86e33ef8d57b8d4" providerId="LiveId" clId="{5A29D034-70AC-44DC-9E72-097D22D1D53D}" dt="2023-04-10T15:43:44.525" v="581"/>
          <ac:spMkLst>
            <pc:docMk/>
            <pc:sldMk cId="678408090" sldId="271"/>
            <ac:spMk id="17" creationId="{83184B48-25A1-868A-A662-57B72DF03E09}"/>
          </ac:spMkLst>
        </pc:spChg>
        <pc:graphicFrameChg chg="add mod">
          <ac:chgData name="Abir Biswas" userId="d86e33ef8d57b8d4" providerId="LiveId" clId="{5A29D034-70AC-44DC-9E72-097D22D1D53D}" dt="2023-04-10T18:37:25.652" v="1165" actId="1038"/>
          <ac:graphicFrameMkLst>
            <pc:docMk/>
            <pc:sldMk cId="678408090" sldId="271"/>
            <ac:graphicFrameMk id="22" creationId="{B284D825-934D-CEF8-7CD1-3EB71AEA4F3C}"/>
          </ac:graphicFrameMkLst>
        </pc:graphicFrameChg>
        <pc:picChg chg="add del mod">
          <ac:chgData name="Abir Biswas" userId="d86e33ef8d57b8d4" providerId="LiveId" clId="{5A29D034-70AC-44DC-9E72-097D22D1D53D}" dt="2023-04-10T15:55:54.003" v="865" actId="478"/>
          <ac:picMkLst>
            <pc:docMk/>
            <pc:sldMk cId="678408090" sldId="271"/>
            <ac:picMk id="19" creationId="{A1340BAB-D502-4578-49CA-5955BB993CCE}"/>
          </ac:picMkLst>
        </pc:picChg>
        <pc:picChg chg="add del mod">
          <ac:chgData name="Abir Biswas" userId="d86e33ef8d57b8d4" providerId="LiveId" clId="{5A29D034-70AC-44DC-9E72-097D22D1D53D}" dt="2023-04-10T16:00:53.422" v="874" actId="478"/>
          <ac:picMkLst>
            <pc:docMk/>
            <pc:sldMk cId="678408090" sldId="271"/>
            <ac:picMk id="21" creationId="{BACEB042-86B8-B19E-6528-34D687523FBC}"/>
          </ac:picMkLst>
        </pc:picChg>
      </pc:sldChg>
      <pc:sldChg chg="addSp delSp modSp new mod">
        <pc:chgData name="Abir Biswas" userId="d86e33ef8d57b8d4" providerId="LiveId" clId="{5A29D034-70AC-44DC-9E72-097D22D1D53D}" dt="2023-04-10T21:30:49.836" v="2646" actId="478"/>
        <pc:sldMkLst>
          <pc:docMk/>
          <pc:sldMk cId="2680204935" sldId="272"/>
        </pc:sldMkLst>
        <pc:spChg chg="mod">
          <ac:chgData name="Abir Biswas" userId="d86e33ef8d57b8d4" providerId="LiveId" clId="{5A29D034-70AC-44DC-9E72-097D22D1D53D}" dt="2023-04-10T17:19:55.633" v="918" actId="20577"/>
          <ac:spMkLst>
            <pc:docMk/>
            <pc:sldMk cId="2680204935" sldId="272"/>
            <ac:spMk id="2" creationId="{03B0E7B3-3A5C-3CD7-85E4-23DFA22815D6}"/>
          </ac:spMkLst>
        </pc:spChg>
        <pc:spChg chg="mod">
          <ac:chgData name="Abir Biswas" userId="d86e33ef8d57b8d4" providerId="LiveId" clId="{5A29D034-70AC-44DC-9E72-097D22D1D53D}" dt="2023-04-10T17:24:45.900" v="1028" actId="20577"/>
          <ac:spMkLst>
            <pc:docMk/>
            <pc:sldMk cId="2680204935" sldId="272"/>
            <ac:spMk id="3" creationId="{0E2C2535-20FF-42BF-5A0A-8F2DCBB19F95}"/>
          </ac:spMkLst>
        </pc:spChg>
        <pc:spChg chg="del">
          <ac:chgData name="Abir Biswas" userId="d86e33ef8d57b8d4" providerId="LiveId" clId="{5A29D034-70AC-44DC-9E72-097D22D1D53D}" dt="2023-04-10T21:30:49.836" v="2646" actId="478"/>
          <ac:spMkLst>
            <pc:docMk/>
            <pc:sldMk cId="2680204935" sldId="272"/>
            <ac:spMk id="4" creationId="{669E822B-02B8-401F-F10C-F0A8E4A931A3}"/>
          </ac:spMkLst>
        </pc:spChg>
        <pc:spChg chg="add del">
          <ac:chgData name="Abir Biswas" userId="d86e33ef8d57b8d4" providerId="LiveId" clId="{5A29D034-70AC-44DC-9E72-097D22D1D53D}" dt="2023-04-10T17:40:28.529" v="1033" actId="931"/>
          <ac:spMkLst>
            <pc:docMk/>
            <pc:sldMk cId="2680204935" sldId="272"/>
            <ac:spMk id="5" creationId="{FF199FD3-5919-F76A-8405-7BE5E93003F2}"/>
          </ac:spMkLst>
        </pc:spChg>
        <pc:spChg chg="add del mod">
          <ac:chgData name="Abir Biswas" userId="d86e33ef8d57b8d4" providerId="LiveId" clId="{5A29D034-70AC-44DC-9E72-097D22D1D53D}" dt="2023-04-10T17:43:15.266" v="1040" actId="931"/>
          <ac:spMkLst>
            <pc:docMk/>
            <pc:sldMk cId="2680204935" sldId="272"/>
            <ac:spMk id="19" creationId="{83F7AFA1-AF52-08F5-0E89-E710BA904700}"/>
          </ac:spMkLst>
        </pc:spChg>
        <pc:spChg chg="add del mod">
          <ac:chgData name="Abir Biswas" userId="d86e33ef8d57b8d4" providerId="LiveId" clId="{5A29D034-70AC-44DC-9E72-097D22D1D53D}" dt="2023-04-10T17:45:25.203" v="1043" actId="931"/>
          <ac:spMkLst>
            <pc:docMk/>
            <pc:sldMk cId="2680204935" sldId="272"/>
            <ac:spMk id="25" creationId="{45BA5C84-70EF-668D-A74F-779FA95AEDD6}"/>
          </ac:spMkLst>
        </pc:spChg>
        <pc:picChg chg="add del mod">
          <ac:chgData name="Abir Biswas" userId="d86e33ef8d57b8d4" providerId="LiveId" clId="{5A29D034-70AC-44DC-9E72-097D22D1D53D}" dt="2023-04-10T17:40:16.547" v="1032" actId="931"/>
          <ac:picMkLst>
            <pc:docMk/>
            <pc:sldMk cId="2680204935" sldId="272"/>
            <ac:picMk id="9" creationId="{76BE9F39-CF17-7C2D-5198-F7E459FBE338}"/>
          </ac:picMkLst>
        </pc:picChg>
        <pc:picChg chg="add del mod">
          <ac:chgData name="Abir Biswas" userId="d86e33ef8d57b8d4" providerId="LiveId" clId="{5A29D034-70AC-44DC-9E72-097D22D1D53D}" dt="2023-04-10T17:40:16.547" v="1032" actId="931"/>
          <ac:picMkLst>
            <pc:docMk/>
            <pc:sldMk cId="2680204935" sldId="272"/>
            <ac:picMk id="11" creationId="{67A4A87B-7229-3D45-2CF3-C81CE726E4A1}"/>
          </ac:picMkLst>
        </pc:picChg>
        <pc:picChg chg="add del mod">
          <ac:chgData name="Abir Biswas" userId="d86e33ef8d57b8d4" providerId="LiveId" clId="{5A29D034-70AC-44DC-9E72-097D22D1D53D}" dt="2023-04-10T17:40:16.547" v="1032" actId="931"/>
          <ac:picMkLst>
            <pc:docMk/>
            <pc:sldMk cId="2680204935" sldId="272"/>
            <ac:picMk id="13" creationId="{7539D49B-EABC-6D73-E7D2-E1743FFBE7BF}"/>
          </ac:picMkLst>
        </pc:picChg>
        <pc:picChg chg="add del mod">
          <ac:chgData name="Abir Biswas" userId="d86e33ef8d57b8d4" providerId="LiveId" clId="{5A29D034-70AC-44DC-9E72-097D22D1D53D}" dt="2023-04-10T17:40:16.547" v="1032" actId="931"/>
          <ac:picMkLst>
            <pc:docMk/>
            <pc:sldMk cId="2680204935" sldId="272"/>
            <ac:picMk id="15" creationId="{9EBE09D5-8BD7-1C80-B7F3-98403DBB6270}"/>
          </ac:picMkLst>
        </pc:picChg>
        <pc:picChg chg="add del mod">
          <ac:chgData name="Abir Biswas" userId="d86e33ef8d57b8d4" providerId="LiveId" clId="{5A29D034-70AC-44DC-9E72-097D22D1D53D}" dt="2023-04-10T17:40:59.628" v="1037" actId="478"/>
          <ac:picMkLst>
            <pc:docMk/>
            <pc:sldMk cId="2680204935" sldId="272"/>
            <ac:picMk id="17" creationId="{6D0D5BAD-CF88-8CF8-A526-A767FCA32F11}"/>
          </ac:picMkLst>
        </pc:picChg>
        <pc:picChg chg="add del mod">
          <ac:chgData name="Abir Biswas" userId="d86e33ef8d57b8d4" providerId="LiveId" clId="{5A29D034-70AC-44DC-9E72-097D22D1D53D}" dt="2023-04-10T17:41:27.766" v="1039"/>
          <ac:picMkLst>
            <pc:docMk/>
            <pc:sldMk cId="2680204935" sldId="272"/>
            <ac:picMk id="21" creationId="{0FF81204-C136-8826-CD4A-96536A670494}"/>
          </ac:picMkLst>
        </pc:picChg>
        <pc:picChg chg="add del mod">
          <ac:chgData name="Abir Biswas" userId="d86e33ef8d57b8d4" providerId="LiveId" clId="{5A29D034-70AC-44DC-9E72-097D22D1D53D}" dt="2023-04-10T17:43:36.434" v="1042" actId="478"/>
          <ac:picMkLst>
            <pc:docMk/>
            <pc:sldMk cId="2680204935" sldId="272"/>
            <ac:picMk id="23" creationId="{A4B689FB-78A3-D818-C293-29AD9F270401}"/>
          </ac:picMkLst>
        </pc:picChg>
        <pc:picChg chg="add mod">
          <ac:chgData name="Abir Biswas" userId="d86e33ef8d57b8d4" providerId="LiveId" clId="{5A29D034-70AC-44DC-9E72-097D22D1D53D}" dt="2023-04-10T17:46:12.283" v="1047" actId="14100"/>
          <ac:picMkLst>
            <pc:docMk/>
            <pc:sldMk cId="2680204935" sldId="272"/>
            <ac:picMk id="27" creationId="{2AE6C87F-DC70-2090-7591-09B3CBEB9836}"/>
          </ac:picMkLst>
        </pc:picChg>
        <pc:picChg chg="add mod">
          <ac:chgData name="Abir Biswas" userId="d86e33ef8d57b8d4" providerId="LiveId" clId="{5A29D034-70AC-44DC-9E72-097D22D1D53D}" dt="2023-04-10T17:48:34.587" v="1050" actId="1076"/>
          <ac:picMkLst>
            <pc:docMk/>
            <pc:sldMk cId="2680204935" sldId="272"/>
            <ac:picMk id="29" creationId="{C7376CCE-71AF-FF72-2F1C-E64AB98D8AA5}"/>
          </ac:picMkLst>
        </pc:picChg>
      </pc:sldChg>
      <pc:sldChg chg="addSp delSp modSp new mod">
        <pc:chgData name="Abir Biswas" userId="d86e33ef8d57b8d4" providerId="LiveId" clId="{5A29D034-70AC-44DC-9E72-097D22D1D53D}" dt="2023-04-10T20:34:03.714" v="2387" actId="14100"/>
        <pc:sldMkLst>
          <pc:docMk/>
          <pc:sldMk cId="4077863637" sldId="273"/>
        </pc:sldMkLst>
        <pc:spChg chg="mod">
          <ac:chgData name="Abir Biswas" userId="d86e33ef8d57b8d4" providerId="LiveId" clId="{5A29D034-70AC-44DC-9E72-097D22D1D53D}" dt="2023-04-10T18:25:00.642" v="1106" actId="122"/>
          <ac:spMkLst>
            <pc:docMk/>
            <pc:sldMk cId="4077863637" sldId="273"/>
            <ac:spMk id="2" creationId="{47449DF9-6E2A-D3F4-EC82-C5B1F85A80E9}"/>
          </ac:spMkLst>
        </pc:spChg>
        <pc:spChg chg="mod">
          <ac:chgData name="Abir Biswas" userId="d86e33ef8d57b8d4" providerId="LiveId" clId="{5A29D034-70AC-44DC-9E72-097D22D1D53D}" dt="2023-04-10T18:25:33.360" v="1133" actId="20577"/>
          <ac:spMkLst>
            <pc:docMk/>
            <pc:sldMk cId="4077863637" sldId="273"/>
            <ac:spMk id="3" creationId="{CA1354D9-C32E-490A-7BFB-AAF55DA40605}"/>
          </ac:spMkLst>
        </pc:spChg>
        <pc:spChg chg="del">
          <ac:chgData name="Abir Biswas" userId="d86e33ef8d57b8d4" providerId="LiveId" clId="{5A29D034-70AC-44DC-9E72-097D22D1D53D}" dt="2023-04-10T18:07:44.760" v="1061"/>
          <ac:spMkLst>
            <pc:docMk/>
            <pc:sldMk cId="4077863637" sldId="273"/>
            <ac:spMk id="4" creationId="{46D25677-24E4-67E1-E0DE-429C013AC8F7}"/>
          </ac:spMkLst>
        </pc:spChg>
        <pc:spChg chg="del">
          <ac:chgData name="Abir Biswas" userId="d86e33ef8d57b8d4" providerId="LiveId" clId="{5A29D034-70AC-44DC-9E72-097D22D1D53D}" dt="2023-04-10T18:07:59.698" v="1062"/>
          <ac:spMkLst>
            <pc:docMk/>
            <pc:sldMk cId="4077863637" sldId="273"/>
            <ac:spMk id="5" creationId="{37861CAE-E241-AC2A-F643-BF232F67903C}"/>
          </ac:spMkLst>
        </pc:spChg>
        <pc:spChg chg="add del mod">
          <ac:chgData name="Abir Biswas" userId="d86e33ef8d57b8d4" providerId="LiveId" clId="{5A29D034-70AC-44DC-9E72-097D22D1D53D}" dt="2023-04-10T18:08:38.991" v="1064"/>
          <ac:spMkLst>
            <pc:docMk/>
            <pc:sldMk cId="4077863637" sldId="273"/>
            <ac:spMk id="14" creationId="{F8ECBCAE-11E9-B5AF-2B24-7495A2E10002}"/>
          </ac:spMkLst>
        </pc:spChg>
        <pc:spChg chg="add del mod">
          <ac:chgData name="Abir Biswas" userId="d86e33ef8d57b8d4" providerId="LiveId" clId="{5A29D034-70AC-44DC-9E72-097D22D1D53D}" dt="2023-04-10T18:19:22.202" v="1067"/>
          <ac:spMkLst>
            <pc:docMk/>
            <pc:sldMk cId="4077863637" sldId="273"/>
            <ac:spMk id="18" creationId="{EFFF62C7-60FC-558C-2A65-669FCEA618D6}"/>
          </ac:spMkLst>
        </pc:spChg>
        <pc:spChg chg="add del mod">
          <ac:chgData name="Abir Biswas" userId="d86e33ef8d57b8d4" providerId="LiveId" clId="{5A29D034-70AC-44DC-9E72-097D22D1D53D}" dt="2023-04-10T18:19:50.352" v="1069" actId="478"/>
          <ac:spMkLst>
            <pc:docMk/>
            <pc:sldMk cId="4077863637" sldId="273"/>
            <ac:spMk id="22" creationId="{DD8AA390-BF2D-FABD-05DD-6930B3D14C53}"/>
          </ac:spMkLst>
        </pc:spChg>
        <pc:spChg chg="add del mod">
          <ac:chgData name="Abir Biswas" userId="d86e33ef8d57b8d4" providerId="LiveId" clId="{5A29D034-70AC-44DC-9E72-097D22D1D53D}" dt="2023-04-10T18:20:50.664" v="1075" actId="478"/>
          <ac:spMkLst>
            <pc:docMk/>
            <pc:sldMk cId="4077863637" sldId="273"/>
            <ac:spMk id="26" creationId="{48FC56D9-CA0A-92C8-8D08-950AA6D82BF7}"/>
          </ac:spMkLst>
        </pc:spChg>
        <pc:picChg chg="add del mod">
          <ac:chgData name="Abir Biswas" userId="d86e33ef8d57b8d4" providerId="LiveId" clId="{5A29D034-70AC-44DC-9E72-097D22D1D53D}" dt="2023-04-10T18:09:13.184" v="1065" actId="478"/>
          <ac:picMkLst>
            <pc:docMk/>
            <pc:sldMk cId="4077863637" sldId="273"/>
            <ac:picMk id="10" creationId="{6E69C022-6D04-313D-5E9E-97403603AC42}"/>
          </ac:picMkLst>
        </pc:picChg>
        <pc:picChg chg="add del mod">
          <ac:chgData name="Abir Biswas" userId="d86e33ef8d57b8d4" providerId="LiveId" clId="{5A29D034-70AC-44DC-9E72-097D22D1D53D}" dt="2023-04-10T18:08:04.380" v="1063" actId="478"/>
          <ac:picMkLst>
            <pc:docMk/>
            <pc:sldMk cId="4077863637" sldId="273"/>
            <ac:picMk id="12" creationId="{727D3447-2854-DF85-8889-B0B9B7CA65B8}"/>
          </ac:picMkLst>
        </pc:picChg>
        <pc:picChg chg="add del mod">
          <ac:chgData name="Abir Biswas" userId="d86e33ef8d57b8d4" providerId="LiveId" clId="{5A29D034-70AC-44DC-9E72-097D22D1D53D}" dt="2023-04-10T18:20:48.433" v="1074" actId="478"/>
          <ac:picMkLst>
            <pc:docMk/>
            <pc:sldMk cId="4077863637" sldId="273"/>
            <ac:picMk id="16" creationId="{DCF16780-7B39-AB20-8EE6-8D654138457A}"/>
          </ac:picMkLst>
        </pc:picChg>
        <pc:picChg chg="add del mod">
          <ac:chgData name="Abir Biswas" userId="d86e33ef8d57b8d4" providerId="LiveId" clId="{5A29D034-70AC-44DC-9E72-097D22D1D53D}" dt="2023-04-10T18:19:48.500" v="1068" actId="478"/>
          <ac:picMkLst>
            <pc:docMk/>
            <pc:sldMk cId="4077863637" sldId="273"/>
            <ac:picMk id="20" creationId="{3A49DE3D-372B-11A3-E34C-44803C7BD9CA}"/>
          </ac:picMkLst>
        </pc:picChg>
        <pc:picChg chg="add del mod">
          <ac:chgData name="Abir Biswas" userId="d86e33ef8d57b8d4" providerId="LiveId" clId="{5A29D034-70AC-44DC-9E72-097D22D1D53D}" dt="2023-04-10T18:23:09.909" v="1089" actId="478"/>
          <ac:picMkLst>
            <pc:docMk/>
            <pc:sldMk cId="4077863637" sldId="273"/>
            <ac:picMk id="24" creationId="{BF5DB0DA-AA6C-D2E6-CEBB-731470EB5913}"/>
          </ac:picMkLst>
        </pc:picChg>
        <pc:picChg chg="add del mod">
          <ac:chgData name="Abir Biswas" userId="d86e33ef8d57b8d4" providerId="LiveId" clId="{5A29D034-70AC-44DC-9E72-097D22D1D53D}" dt="2023-04-10T18:23:11.449" v="1090" actId="478"/>
          <ac:picMkLst>
            <pc:docMk/>
            <pc:sldMk cId="4077863637" sldId="273"/>
            <ac:picMk id="28" creationId="{349B84C2-CBD3-21D9-93C2-AA0F455D11A7}"/>
          </ac:picMkLst>
        </pc:picChg>
        <pc:picChg chg="add del mod">
          <ac:chgData name="Abir Biswas" userId="d86e33ef8d57b8d4" providerId="LiveId" clId="{5A29D034-70AC-44DC-9E72-097D22D1D53D}" dt="2023-04-10T18:21:58.017" v="1085" actId="478"/>
          <ac:picMkLst>
            <pc:docMk/>
            <pc:sldMk cId="4077863637" sldId="273"/>
            <ac:picMk id="30" creationId="{185E35E0-80FF-BDAB-0008-3F22F7235A83}"/>
          </ac:picMkLst>
        </pc:picChg>
        <pc:picChg chg="add del mod">
          <ac:chgData name="Abir Biswas" userId="d86e33ef8d57b8d4" providerId="LiveId" clId="{5A29D034-70AC-44DC-9E72-097D22D1D53D}" dt="2023-04-10T18:23:13.172" v="1091" actId="478"/>
          <ac:picMkLst>
            <pc:docMk/>
            <pc:sldMk cId="4077863637" sldId="273"/>
            <ac:picMk id="32" creationId="{3150BDE6-0B06-2E64-3916-36E40D7ED710}"/>
          </ac:picMkLst>
        </pc:picChg>
        <pc:picChg chg="add mod">
          <ac:chgData name="Abir Biswas" userId="d86e33ef8d57b8d4" providerId="LiveId" clId="{5A29D034-70AC-44DC-9E72-097D22D1D53D}" dt="2023-04-10T18:25:42.203" v="1135" actId="14100"/>
          <ac:picMkLst>
            <pc:docMk/>
            <pc:sldMk cId="4077863637" sldId="273"/>
            <ac:picMk id="34" creationId="{BA0BAC11-6DA0-A3BC-2D4F-E537D339B234}"/>
          </ac:picMkLst>
        </pc:picChg>
        <pc:picChg chg="add mod">
          <ac:chgData name="Abir Biswas" userId="d86e33ef8d57b8d4" providerId="LiveId" clId="{5A29D034-70AC-44DC-9E72-097D22D1D53D}" dt="2023-04-10T18:37:34.708" v="1167" actId="1076"/>
          <ac:picMkLst>
            <pc:docMk/>
            <pc:sldMk cId="4077863637" sldId="273"/>
            <ac:picMk id="36" creationId="{879259C6-32B9-C36E-83FF-C4BD8BBB5ACA}"/>
          </ac:picMkLst>
        </pc:picChg>
        <pc:picChg chg="add mod">
          <ac:chgData name="Abir Biswas" userId="d86e33ef8d57b8d4" providerId="LiveId" clId="{5A29D034-70AC-44DC-9E72-097D22D1D53D}" dt="2023-04-10T20:34:03.714" v="2387" actId="14100"/>
          <ac:picMkLst>
            <pc:docMk/>
            <pc:sldMk cId="4077863637" sldId="273"/>
            <ac:picMk id="38" creationId="{7A57A415-27A7-F630-14CE-66E749955D89}"/>
          </ac:picMkLst>
        </pc:picChg>
        <pc:picChg chg="add del mod">
          <ac:chgData name="Abir Biswas" userId="d86e33ef8d57b8d4" providerId="LiveId" clId="{5A29D034-70AC-44DC-9E72-097D22D1D53D}" dt="2023-04-10T18:33:18.386" v="1155" actId="478"/>
          <ac:picMkLst>
            <pc:docMk/>
            <pc:sldMk cId="4077863637" sldId="273"/>
            <ac:picMk id="40" creationId="{7DC13FD1-F3A2-9D88-2C95-9223C2A07348}"/>
          </ac:picMkLst>
        </pc:picChg>
      </pc:sldChg>
      <pc:sldChg chg="addSp delSp modSp new mod setBg">
        <pc:chgData name="Abir Biswas" userId="d86e33ef8d57b8d4" providerId="LiveId" clId="{5A29D034-70AC-44DC-9E72-097D22D1D53D}" dt="2023-04-11T14:10:05.062" v="4902" actId="14861"/>
        <pc:sldMkLst>
          <pc:docMk/>
          <pc:sldMk cId="668753214" sldId="274"/>
        </pc:sldMkLst>
        <pc:spChg chg="add del mod">
          <ac:chgData name="Abir Biswas" userId="d86e33ef8d57b8d4" providerId="LiveId" clId="{5A29D034-70AC-44DC-9E72-097D22D1D53D}" dt="2023-04-10T19:21:57.160" v="1254" actId="767"/>
          <ac:spMkLst>
            <pc:docMk/>
            <pc:sldMk cId="668753214" sldId="274"/>
            <ac:spMk id="11" creationId="{D3703C5F-5B6E-429C-B803-39C93BB5A833}"/>
          </ac:spMkLst>
        </pc:spChg>
        <pc:spChg chg="add mod">
          <ac:chgData name="Abir Biswas" userId="d86e33ef8d57b8d4" providerId="LiveId" clId="{5A29D034-70AC-44DC-9E72-097D22D1D53D}" dt="2023-04-11T14:09:06.160" v="4667" actId="1076"/>
          <ac:spMkLst>
            <pc:docMk/>
            <pc:sldMk cId="668753214" sldId="274"/>
            <ac:spMk id="12" creationId="{587F7F7C-1FA8-30EA-9590-F8A916FD3ABB}"/>
          </ac:spMkLst>
        </pc:spChg>
        <pc:picChg chg="add mod ord">
          <ac:chgData name="Abir Biswas" userId="d86e33ef8d57b8d4" providerId="LiveId" clId="{5A29D034-70AC-44DC-9E72-097D22D1D53D}" dt="2023-04-11T14:10:05.062" v="4902" actId="14861"/>
          <ac:picMkLst>
            <pc:docMk/>
            <pc:sldMk cId="668753214" sldId="274"/>
            <ac:picMk id="6" creationId="{76B60BE4-4C8D-E2F1-E35F-D2838E91816F}"/>
          </ac:picMkLst>
        </pc:picChg>
        <pc:picChg chg="add del mod">
          <ac:chgData name="Abir Biswas" userId="d86e33ef8d57b8d4" providerId="LiveId" clId="{5A29D034-70AC-44DC-9E72-097D22D1D53D}" dt="2023-04-10T19:17:38.033" v="1245" actId="478"/>
          <ac:picMkLst>
            <pc:docMk/>
            <pc:sldMk cId="668753214" sldId="274"/>
            <ac:picMk id="6" creationId="{95A35BED-CE30-66B3-4B8C-DEE6C2AC4BA1}"/>
          </ac:picMkLst>
        </pc:picChg>
        <pc:picChg chg="add del mod">
          <ac:chgData name="Abir Biswas" userId="d86e33ef8d57b8d4" providerId="LiveId" clId="{5A29D034-70AC-44DC-9E72-097D22D1D53D}" dt="2023-04-10T19:26:05.704" v="1296" actId="478"/>
          <ac:picMkLst>
            <pc:docMk/>
            <pc:sldMk cId="668753214" sldId="274"/>
            <ac:picMk id="8" creationId="{9698B10F-5D21-BC31-355A-EFE4C99E3E72}"/>
          </ac:picMkLst>
        </pc:picChg>
        <pc:picChg chg="add del mod">
          <ac:chgData name="Abir Biswas" userId="d86e33ef8d57b8d4" providerId="LiveId" clId="{5A29D034-70AC-44DC-9E72-097D22D1D53D}" dt="2023-04-10T19:33:48.030" v="2046" actId="478"/>
          <ac:picMkLst>
            <pc:docMk/>
            <pc:sldMk cId="668753214" sldId="274"/>
            <ac:picMk id="10" creationId="{B751CAAE-9898-B530-47B5-30F6159E0396}"/>
          </ac:picMkLst>
        </pc:picChg>
        <pc:picChg chg="add del mod">
          <ac:chgData name="Abir Biswas" userId="d86e33ef8d57b8d4" providerId="LiveId" clId="{5A29D034-70AC-44DC-9E72-097D22D1D53D}" dt="2023-04-11T14:07:42.762" v="4660" actId="478"/>
          <ac:picMkLst>
            <pc:docMk/>
            <pc:sldMk cId="668753214" sldId="274"/>
            <ac:picMk id="14" creationId="{2731ED9C-7A57-1EAE-ADC6-677B51F8AC5B}"/>
          </ac:picMkLst>
        </pc:picChg>
        <pc:picChg chg="add del mod">
          <ac:chgData name="Abir Biswas" userId="d86e33ef8d57b8d4" providerId="LiveId" clId="{5A29D034-70AC-44DC-9E72-097D22D1D53D}" dt="2023-04-11T14:07:41.018" v="4659" actId="478"/>
          <ac:picMkLst>
            <pc:docMk/>
            <pc:sldMk cId="668753214" sldId="274"/>
            <ac:picMk id="16" creationId="{00460A50-BEC1-19CF-6AB2-EE9F9BA9F8EB}"/>
          </ac:picMkLst>
        </pc:picChg>
      </pc:sldChg>
      <pc:sldChg chg="addSp delSp modSp new del mod">
        <pc:chgData name="Abir Biswas" userId="d86e33ef8d57b8d4" providerId="LiveId" clId="{5A29D034-70AC-44DC-9E72-097D22D1D53D}" dt="2023-04-10T19:15:13.601" v="1242" actId="2696"/>
        <pc:sldMkLst>
          <pc:docMk/>
          <pc:sldMk cId="2051992650" sldId="274"/>
        </pc:sldMkLst>
        <pc:graphicFrameChg chg="add del mod modGraphic">
          <ac:chgData name="Abir Biswas" userId="d86e33ef8d57b8d4" providerId="LiveId" clId="{5A29D034-70AC-44DC-9E72-097D22D1D53D}" dt="2023-04-10T19:14:38.418" v="1241" actId="478"/>
          <ac:graphicFrameMkLst>
            <pc:docMk/>
            <pc:sldMk cId="2051992650" sldId="274"/>
            <ac:graphicFrameMk id="5" creationId="{20AD6263-94F7-DE7C-8A06-8CAB5DCCB8CC}"/>
          </ac:graphicFrameMkLst>
        </pc:graphicFrameChg>
      </pc:sldChg>
      <pc:sldChg chg="addSp delSp modSp new mod">
        <pc:chgData name="Abir Biswas" userId="d86e33ef8d57b8d4" providerId="LiveId" clId="{5A29D034-70AC-44DC-9E72-097D22D1D53D}" dt="2023-04-10T21:30:39.890" v="2645" actId="478"/>
        <pc:sldMkLst>
          <pc:docMk/>
          <pc:sldMk cId="3736781817" sldId="275"/>
        </pc:sldMkLst>
        <pc:spChg chg="mod">
          <ac:chgData name="Abir Biswas" userId="d86e33ef8d57b8d4" providerId="LiveId" clId="{5A29D034-70AC-44DC-9E72-097D22D1D53D}" dt="2023-04-10T19:48:16.755" v="2098" actId="313"/>
          <ac:spMkLst>
            <pc:docMk/>
            <pc:sldMk cId="3736781817" sldId="275"/>
            <ac:spMk id="2" creationId="{20869667-305D-8655-F7B9-D6CF3DC35F20}"/>
          </ac:spMkLst>
        </pc:spChg>
        <pc:spChg chg="mod">
          <ac:chgData name="Abir Biswas" userId="d86e33ef8d57b8d4" providerId="LiveId" clId="{5A29D034-70AC-44DC-9E72-097D22D1D53D}" dt="2023-04-10T19:56:52.479" v="2134" actId="255"/>
          <ac:spMkLst>
            <pc:docMk/>
            <pc:sldMk cId="3736781817" sldId="275"/>
            <ac:spMk id="3" creationId="{1A724697-AC3C-8798-0AF6-E4CC22567B99}"/>
          </ac:spMkLst>
        </pc:spChg>
        <pc:spChg chg="del">
          <ac:chgData name="Abir Biswas" userId="d86e33ef8d57b8d4" providerId="LiveId" clId="{5A29D034-70AC-44DC-9E72-097D22D1D53D}" dt="2023-04-10T21:30:39.890" v="2645" actId="478"/>
          <ac:spMkLst>
            <pc:docMk/>
            <pc:sldMk cId="3736781817" sldId="275"/>
            <ac:spMk id="4" creationId="{6155A1AF-94A6-E4A8-9AFC-461481C27CE3}"/>
          </ac:spMkLst>
        </pc:spChg>
        <pc:spChg chg="del mod">
          <ac:chgData name="Abir Biswas" userId="d86e33ef8d57b8d4" providerId="LiveId" clId="{5A29D034-70AC-44DC-9E72-097D22D1D53D}" dt="2023-04-10T20:00:08.207" v="2135" actId="478"/>
          <ac:spMkLst>
            <pc:docMk/>
            <pc:sldMk cId="3736781817" sldId="275"/>
            <ac:spMk id="5" creationId="{74A6ABE5-AF2D-B3A3-1730-AEE92938443F}"/>
          </ac:spMkLst>
        </pc:spChg>
        <pc:spChg chg="add mod">
          <ac:chgData name="Abir Biswas" userId="d86e33ef8d57b8d4" providerId="LiveId" clId="{5A29D034-70AC-44DC-9E72-097D22D1D53D}" dt="2023-04-10T20:09:32.836" v="2168" actId="207"/>
          <ac:spMkLst>
            <pc:docMk/>
            <pc:sldMk cId="3736781817" sldId="275"/>
            <ac:spMk id="20" creationId="{545FBD94-CCAD-24A1-67F5-5888D9A5F906}"/>
          </ac:spMkLst>
        </pc:spChg>
        <pc:spChg chg="add mod">
          <ac:chgData name="Abir Biswas" userId="d86e33ef8d57b8d4" providerId="LiveId" clId="{5A29D034-70AC-44DC-9E72-097D22D1D53D}" dt="2023-04-10T20:10:54.455" v="2170" actId="1076"/>
          <ac:spMkLst>
            <pc:docMk/>
            <pc:sldMk cId="3736781817" sldId="275"/>
            <ac:spMk id="21" creationId="{A24D86FE-0BCF-CA00-0DB1-9A6FF5F6E20E}"/>
          </ac:spMkLst>
        </pc:spChg>
        <pc:grpChg chg="add del mod">
          <ac:chgData name="Abir Biswas" userId="d86e33ef8d57b8d4" providerId="LiveId" clId="{5A29D034-70AC-44DC-9E72-097D22D1D53D}" dt="2023-04-10T20:07:50.059" v="2162"/>
          <ac:grpSpMkLst>
            <pc:docMk/>
            <pc:sldMk cId="3736781817" sldId="275"/>
            <ac:grpSpMk id="13" creationId="{628BC3B6-0B94-1DB9-F334-81CC59E964A6}"/>
          </ac:grpSpMkLst>
        </pc:grpChg>
        <pc:grpChg chg="mod">
          <ac:chgData name="Abir Biswas" userId="d86e33ef8d57b8d4" providerId="LiveId" clId="{5A29D034-70AC-44DC-9E72-097D22D1D53D}" dt="2023-04-10T20:07:49.683" v="2160"/>
          <ac:grpSpMkLst>
            <pc:docMk/>
            <pc:sldMk cId="3736781817" sldId="275"/>
            <ac:grpSpMk id="15" creationId="{7718F504-5727-303A-4893-DFD4BCB6BCC0}"/>
          </ac:grpSpMkLst>
        </pc:grpChg>
        <pc:picChg chg="add mod">
          <ac:chgData name="Abir Biswas" userId="d86e33ef8d57b8d4" providerId="LiveId" clId="{5A29D034-70AC-44DC-9E72-097D22D1D53D}" dt="2023-04-10T20:01:44.709" v="2144" actId="14100"/>
          <ac:picMkLst>
            <pc:docMk/>
            <pc:sldMk cId="3736781817" sldId="275"/>
            <ac:picMk id="9" creationId="{4D3E83A1-2A81-11E4-8CED-2C0E37E54D64}"/>
          </ac:picMkLst>
        </pc:picChg>
        <pc:inkChg chg="add del mod">
          <ac:chgData name="Abir Biswas" userId="d86e33ef8d57b8d4" providerId="LiveId" clId="{5A29D034-70AC-44DC-9E72-097D22D1D53D}" dt="2023-04-10T20:07:52.811" v="2164" actId="9405"/>
          <ac:inkMkLst>
            <pc:docMk/>
            <pc:sldMk cId="3736781817" sldId="275"/>
            <ac:inkMk id="10" creationId="{4DC01FAB-311A-DD74-63E1-246878BB75EC}"/>
          </ac:inkMkLst>
        </pc:inkChg>
        <pc:inkChg chg="add del mod">
          <ac:chgData name="Abir Biswas" userId="d86e33ef8d57b8d4" providerId="LiveId" clId="{5A29D034-70AC-44DC-9E72-097D22D1D53D}" dt="2023-04-10T20:07:50.776" v="2163" actId="9405"/>
          <ac:inkMkLst>
            <pc:docMk/>
            <pc:sldMk cId="3736781817" sldId="275"/>
            <ac:inkMk id="11" creationId="{CD972B67-8B30-1B58-C068-0029D4CF1574}"/>
          </ac:inkMkLst>
        </pc:inkChg>
        <pc:inkChg chg="add del mod">
          <ac:chgData name="Abir Biswas" userId="d86e33ef8d57b8d4" providerId="LiveId" clId="{5A29D034-70AC-44DC-9E72-097D22D1D53D}" dt="2023-04-10T20:07:50.059" v="2162"/>
          <ac:inkMkLst>
            <pc:docMk/>
            <pc:sldMk cId="3736781817" sldId="275"/>
            <ac:inkMk id="12" creationId="{CF2519AA-7C97-E91E-678D-E2C353916D40}"/>
          </ac:inkMkLst>
        </pc:inkChg>
        <pc:inkChg chg="add del mod">
          <ac:chgData name="Abir Biswas" userId="d86e33ef8d57b8d4" providerId="LiveId" clId="{5A29D034-70AC-44DC-9E72-097D22D1D53D}" dt="2023-04-10T20:07:49.683" v="2160"/>
          <ac:inkMkLst>
            <pc:docMk/>
            <pc:sldMk cId="3736781817" sldId="275"/>
            <ac:inkMk id="14" creationId="{1DD7FEBA-4703-F5F3-1102-98E5057E9CDF}"/>
          </ac:inkMkLst>
        </pc:inkChg>
        <pc:inkChg chg="add del">
          <ac:chgData name="Abir Biswas" userId="d86e33ef8d57b8d4" providerId="LiveId" clId="{5A29D034-70AC-44DC-9E72-097D22D1D53D}" dt="2023-04-10T20:07:49.330" v="2158" actId="9405"/>
          <ac:inkMkLst>
            <pc:docMk/>
            <pc:sldMk cId="3736781817" sldId="275"/>
            <ac:inkMk id="16" creationId="{D549F0DC-4EBA-CAAE-3E43-8FB459F1019D}"/>
          </ac:inkMkLst>
        </pc:inkChg>
        <pc:inkChg chg="add del">
          <ac:chgData name="Abir Biswas" userId="d86e33ef8d57b8d4" providerId="LiveId" clId="{5A29D034-70AC-44DC-9E72-097D22D1D53D}" dt="2023-04-10T20:03:35.715" v="2153" actId="9405"/>
          <ac:inkMkLst>
            <pc:docMk/>
            <pc:sldMk cId="3736781817" sldId="275"/>
            <ac:inkMk id="17" creationId="{720CC34B-1067-8AD0-D637-72A0D38DD5C4}"/>
          </ac:inkMkLst>
        </pc:inkChg>
        <pc:inkChg chg="add del">
          <ac:chgData name="Abir Biswas" userId="d86e33ef8d57b8d4" providerId="LiveId" clId="{5A29D034-70AC-44DC-9E72-097D22D1D53D}" dt="2023-04-10T20:07:48.850" v="2157" actId="9405"/>
          <ac:inkMkLst>
            <pc:docMk/>
            <pc:sldMk cId="3736781817" sldId="275"/>
            <ac:inkMk id="18" creationId="{66351E7C-1601-9CBF-F423-A1DE0A826A5B}"/>
          </ac:inkMkLst>
        </pc:inkChg>
        <pc:inkChg chg="add del">
          <ac:chgData name="Abir Biswas" userId="d86e33ef8d57b8d4" providerId="LiveId" clId="{5A29D034-70AC-44DC-9E72-097D22D1D53D}" dt="2023-04-10T20:07:48.108" v="2156" actId="9405"/>
          <ac:inkMkLst>
            <pc:docMk/>
            <pc:sldMk cId="3736781817" sldId="275"/>
            <ac:inkMk id="19" creationId="{BBA3B6E2-90D5-B4BD-880C-CEA9DB3BB477}"/>
          </ac:inkMkLst>
        </pc:inkChg>
      </pc:sldChg>
      <pc:sldChg chg="addSp delSp modSp new mod modClrScheme chgLayout">
        <pc:chgData name="Abir Biswas" userId="d86e33ef8d57b8d4" providerId="LiveId" clId="{5A29D034-70AC-44DC-9E72-097D22D1D53D}" dt="2023-04-10T20:29:00.003" v="2384" actId="20577"/>
        <pc:sldMkLst>
          <pc:docMk/>
          <pc:sldMk cId="1441731343" sldId="276"/>
        </pc:sldMkLst>
        <pc:spChg chg="mod ord">
          <ac:chgData name="Abir Biswas" userId="d86e33ef8d57b8d4" providerId="LiveId" clId="{5A29D034-70AC-44DC-9E72-097D22D1D53D}" dt="2023-04-10T20:27:19.878" v="2376" actId="14100"/>
          <ac:spMkLst>
            <pc:docMk/>
            <pc:sldMk cId="1441731343" sldId="276"/>
            <ac:spMk id="2" creationId="{44800204-1C67-A0F7-0F48-FE03A049E0FE}"/>
          </ac:spMkLst>
        </pc:spChg>
        <pc:spChg chg="del">
          <ac:chgData name="Abir Biswas" userId="d86e33ef8d57b8d4" providerId="LiveId" clId="{5A29D034-70AC-44DC-9E72-097D22D1D53D}" dt="2023-04-10T20:13:54.147" v="2197"/>
          <ac:spMkLst>
            <pc:docMk/>
            <pc:sldMk cId="1441731343" sldId="276"/>
            <ac:spMk id="3" creationId="{5E58BAF0-E007-4A0A-F940-678523A6F461}"/>
          </ac:spMkLst>
        </pc:spChg>
        <pc:spChg chg="add mod ord">
          <ac:chgData name="Abir Biswas" userId="d86e33ef8d57b8d4" providerId="LiveId" clId="{5A29D034-70AC-44DC-9E72-097D22D1D53D}" dt="2023-04-10T20:29:00.003" v="2384" actId="20577"/>
          <ac:spMkLst>
            <pc:docMk/>
            <pc:sldMk cId="1441731343" sldId="276"/>
            <ac:spMk id="4" creationId="{AA6C9EB0-ECDF-786F-A19B-6E5024B3988D}"/>
          </ac:spMkLst>
        </pc:spChg>
      </pc:sldChg>
      <pc:sldChg chg="addSp delSp modSp new mod">
        <pc:chgData name="Abir Biswas" userId="d86e33ef8d57b8d4" providerId="LiveId" clId="{5A29D034-70AC-44DC-9E72-097D22D1D53D}" dt="2023-04-10T22:17:27.073" v="4124" actId="255"/>
        <pc:sldMkLst>
          <pc:docMk/>
          <pc:sldMk cId="2152718864" sldId="277"/>
        </pc:sldMkLst>
        <pc:spChg chg="add mod">
          <ac:chgData name="Abir Biswas" userId="d86e33ef8d57b8d4" providerId="LiveId" clId="{5A29D034-70AC-44DC-9E72-097D22D1D53D}" dt="2023-04-10T21:44:42.020" v="2760"/>
          <ac:spMkLst>
            <pc:docMk/>
            <pc:sldMk cId="2152718864" sldId="277"/>
            <ac:spMk id="5" creationId="{D10DD800-73E6-016A-A12F-5F3FDF2893FB}"/>
          </ac:spMkLst>
        </pc:spChg>
        <pc:spChg chg="add mod">
          <ac:chgData name="Abir Biswas" userId="d86e33ef8d57b8d4" providerId="LiveId" clId="{5A29D034-70AC-44DC-9E72-097D22D1D53D}" dt="2023-04-10T21:44:42.020" v="2760"/>
          <ac:spMkLst>
            <pc:docMk/>
            <pc:sldMk cId="2152718864" sldId="277"/>
            <ac:spMk id="6" creationId="{CE5A2BCD-C7DE-3D4D-8422-F2D6990733E2}"/>
          </ac:spMkLst>
        </pc:spChg>
        <pc:spChg chg="add mod">
          <ac:chgData name="Abir Biswas" userId="d86e33ef8d57b8d4" providerId="LiveId" clId="{5A29D034-70AC-44DC-9E72-097D22D1D53D}" dt="2023-04-10T21:44:42.020" v="2760"/>
          <ac:spMkLst>
            <pc:docMk/>
            <pc:sldMk cId="2152718864" sldId="277"/>
            <ac:spMk id="7" creationId="{F41F24A6-CC93-FD7F-D419-4250EBDEFF36}"/>
          </ac:spMkLst>
        </pc:spChg>
        <pc:spChg chg="add mod">
          <ac:chgData name="Abir Biswas" userId="d86e33ef8d57b8d4" providerId="LiveId" clId="{5A29D034-70AC-44DC-9E72-097D22D1D53D}" dt="2023-04-10T21:44:42.020" v="2760"/>
          <ac:spMkLst>
            <pc:docMk/>
            <pc:sldMk cId="2152718864" sldId="277"/>
            <ac:spMk id="8" creationId="{59D4C519-602C-FAEB-C7DD-DCAB75C1FEF2}"/>
          </ac:spMkLst>
        </pc:spChg>
        <pc:spChg chg="add del mod">
          <ac:chgData name="Abir Biswas" userId="d86e33ef8d57b8d4" providerId="LiveId" clId="{5A29D034-70AC-44DC-9E72-097D22D1D53D}" dt="2023-04-10T22:04:38.130" v="3338" actId="767"/>
          <ac:spMkLst>
            <pc:docMk/>
            <pc:sldMk cId="2152718864" sldId="277"/>
            <ac:spMk id="10" creationId="{E866D6ED-2FEB-8A50-A952-49CEA3044F0C}"/>
          </ac:spMkLst>
        </pc:spChg>
        <pc:graphicFrameChg chg="add mod modGraphic">
          <ac:chgData name="Abir Biswas" userId="d86e33ef8d57b8d4" providerId="LiveId" clId="{5A29D034-70AC-44DC-9E72-097D22D1D53D}" dt="2023-04-10T22:17:27.073" v="4124" actId="255"/>
          <ac:graphicFrameMkLst>
            <pc:docMk/>
            <pc:sldMk cId="2152718864" sldId="277"/>
            <ac:graphicFrameMk id="9" creationId="{5DA549B8-C88F-B511-214A-9B96A7C5CE14}"/>
          </ac:graphicFrameMkLst>
        </pc:graphicFrame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eg"/><Relationship Id="rId1" Type="http://schemas.openxmlformats.org/officeDocument/2006/relationships/image" Target="../media/image18.png"/></Relationships>
</file>

<file path=ppt/diagrams/_rels/drawing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eg"/><Relationship Id="rId1" Type="http://schemas.openxmlformats.org/officeDocument/2006/relationships/image" Target="../media/image1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29FAC1-0F73-4EB4-910B-0D8C8E5B2127}" type="doc">
      <dgm:prSet loTypeId="urn:microsoft.com/office/officeart/2005/8/layout/pList1" loCatId="list" qsTypeId="urn:microsoft.com/office/officeart/2005/8/quickstyle/simple1" qsCatId="simple" csTypeId="urn:microsoft.com/office/officeart/2005/8/colors/accent1_2" csCatId="accent1" phldr="1"/>
      <dgm:spPr/>
      <dgm:t>
        <a:bodyPr/>
        <a:lstStyle/>
        <a:p>
          <a:endParaRPr lang="en-US"/>
        </a:p>
      </dgm:t>
    </dgm:pt>
    <dgm:pt modelId="{7CCE2767-7DFB-46F3-BDAB-FB9D7BCD1EAF}">
      <dgm:prSet phldrT="[Text]" phldr="0" custT="1"/>
      <dgm:spPr/>
      <dgm:t>
        <a:bodyPr/>
        <a:lstStyle/>
        <a:p>
          <a:pPr algn="ctr">
            <a:buNone/>
          </a:pPr>
          <a:endParaRPr lang="en-US" sz="1800" dirty="0"/>
        </a:p>
        <a:p>
          <a:pPr algn="ctr">
            <a:buNone/>
          </a:pPr>
          <a:r>
            <a:rPr lang="en-US" sz="1800" dirty="0"/>
            <a:t>Abir Biswas</a:t>
          </a:r>
        </a:p>
      </dgm:t>
    </dgm:pt>
    <dgm:pt modelId="{5294CFE8-EF27-4616-A80D-A3F1503BD2CB}" type="parTrans" cxnId="{64E91B4D-44D7-4734-B674-F5737199F55D}">
      <dgm:prSet/>
      <dgm:spPr/>
      <dgm:t>
        <a:bodyPr/>
        <a:lstStyle/>
        <a:p>
          <a:endParaRPr lang="en-US"/>
        </a:p>
      </dgm:t>
    </dgm:pt>
    <dgm:pt modelId="{D9162ADA-8FE8-4EBD-BFAE-B26CF9F24DB9}" type="sibTrans" cxnId="{64E91B4D-44D7-4734-B674-F5737199F55D}">
      <dgm:prSet/>
      <dgm:spPr/>
      <dgm:t>
        <a:bodyPr/>
        <a:lstStyle/>
        <a:p>
          <a:endParaRPr lang="en-US"/>
        </a:p>
      </dgm:t>
    </dgm:pt>
    <dgm:pt modelId="{447F7510-0C07-4E69-8782-D26C0FCE58E2}">
      <dgm:prSet phldrT="[Text]" phldr="0" custT="1"/>
      <dgm:spPr/>
      <dgm:t>
        <a:bodyPr/>
        <a:lstStyle/>
        <a:p>
          <a:pPr>
            <a:buNone/>
          </a:pPr>
          <a:endParaRPr lang="en-US" sz="1800" dirty="0"/>
        </a:p>
        <a:p>
          <a:pPr>
            <a:buNone/>
          </a:pPr>
          <a:r>
            <a:rPr lang="en-US" sz="1800" dirty="0"/>
            <a:t>Binay Borun Mann</a:t>
          </a:r>
        </a:p>
        <a:p>
          <a:pPr>
            <a:buNone/>
          </a:pPr>
          <a:endParaRPr lang="en-US" sz="1800" dirty="0"/>
        </a:p>
      </dgm:t>
    </dgm:pt>
    <dgm:pt modelId="{B3B19786-285F-4AA8-AF17-089EBDCFD98C}" type="parTrans" cxnId="{F2DB0289-DF4E-4918-8714-E6583563E90D}">
      <dgm:prSet/>
      <dgm:spPr/>
      <dgm:t>
        <a:bodyPr/>
        <a:lstStyle/>
        <a:p>
          <a:endParaRPr lang="en-US"/>
        </a:p>
      </dgm:t>
    </dgm:pt>
    <dgm:pt modelId="{ABD82E31-9E66-4796-A3A9-A1C7B4CC5E9B}" type="sibTrans" cxnId="{F2DB0289-DF4E-4918-8714-E6583563E90D}">
      <dgm:prSet/>
      <dgm:spPr/>
      <dgm:t>
        <a:bodyPr/>
        <a:lstStyle/>
        <a:p>
          <a:endParaRPr lang="en-US"/>
        </a:p>
      </dgm:t>
    </dgm:pt>
    <dgm:pt modelId="{4F894C99-4792-4C7F-A316-39D171A037DE}">
      <dgm:prSet phldrT="[Text]" phldr="0" custT="1"/>
      <dgm:spPr/>
      <dgm:t>
        <a:bodyPr/>
        <a:lstStyle/>
        <a:p>
          <a:pPr>
            <a:buNone/>
          </a:pPr>
          <a:endParaRPr lang="en-US" sz="1800" dirty="0"/>
        </a:p>
        <a:p>
          <a:pPr>
            <a:buNone/>
          </a:pPr>
          <a:r>
            <a:rPr lang="en-US" sz="1800" dirty="0"/>
            <a:t>Rahul</a:t>
          </a:r>
        </a:p>
      </dgm:t>
    </dgm:pt>
    <dgm:pt modelId="{F740BC1D-F644-4DB1-8058-08814BA374DB}" type="parTrans" cxnId="{B01E5BCB-D5FA-468B-9179-593724FB5648}">
      <dgm:prSet/>
      <dgm:spPr/>
      <dgm:t>
        <a:bodyPr/>
        <a:lstStyle/>
        <a:p>
          <a:endParaRPr lang="en-US"/>
        </a:p>
      </dgm:t>
    </dgm:pt>
    <dgm:pt modelId="{9D42B390-E84B-4E50-8B8F-4FA99F14DB97}" type="sibTrans" cxnId="{B01E5BCB-D5FA-468B-9179-593724FB5648}">
      <dgm:prSet/>
      <dgm:spPr/>
      <dgm:t>
        <a:bodyPr/>
        <a:lstStyle/>
        <a:p>
          <a:endParaRPr lang="en-US"/>
        </a:p>
      </dgm:t>
    </dgm:pt>
    <dgm:pt modelId="{9203012E-9005-4B29-B97B-66867102E43B}" type="pres">
      <dgm:prSet presAssocID="{7029FAC1-0F73-4EB4-910B-0D8C8E5B2127}" presName="Name0" presStyleCnt="0">
        <dgm:presLayoutVars>
          <dgm:dir/>
          <dgm:resizeHandles val="exact"/>
        </dgm:presLayoutVars>
      </dgm:prSet>
      <dgm:spPr/>
    </dgm:pt>
    <dgm:pt modelId="{F5BA8362-1416-4CD1-85F0-575932A12C12}" type="pres">
      <dgm:prSet presAssocID="{7CCE2767-7DFB-46F3-BDAB-FB9D7BCD1EAF}" presName="compNode" presStyleCnt="0"/>
      <dgm:spPr/>
    </dgm:pt>
    <dgm:pt modelId="{1040C04C-266A-4BA6-AC80-0FD4DCD21C67}" type="pres">
      <dgm:prSet presAssocID="{7CCE2767-7DFB-46F3-BDAB-FB9D7BCD1EAF}" presName="pictRect" presStyleLbl="node1" presStyleIdx="0" presStyleCnt="3" custScaleY="100777" custLinFactNeighborX="-204" custLinFactNeighborY="4795"/>
      <dgm:spPr>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4000" b="-24000"/>
          </a:stretch>
        </a:blipFill>
      </dgm:spPr>
    </dgm:pt>
    <dgm:pt modelId="{D3FDBB08-A758-4DF3-8739-D97BA7655C7B}" type="pres">
      <dgm:prSet presAssocID="{7CCE2767-7DFB-46F3-BDAB-FB9D7BCD1EAF}" presName="textRect" presStyleLbl="revTx" presStyleIdx="0" presStyleCnt="3">
        <dgm:presLayoutVars>
          <dgm:bulletEnabled val="1"/>
        </dgm:presLayoutVars>
      </dgm:prSet>
      <dgm:spPr/>
    </dgm:pt>
    <dgm:pt modelId="{CE308088-8928-4A7D-B680-1E37D506B5A5}" type="pres">
      <dgm:prSet presAssocID="{D9162ADA-8FE8-4EBD-BFAE-B26CF9F24DB9}" presName="sibTrans" presStyleLbl="sibTrans2D1" presStyleIdx="0" presStyleCnt="0"/>
      <dgm:spPr/>
    </dgm:pt>
    <dgm:pt modelId="{7C90B5AD-951C-4C90-8A21-50C7439251A0}" type="pres">
      <dgm:prSet presAssocID="{447F7510-0C07-4E69-8782-D26C0FCE58E2}" presName="compNode" presStyleCnt="0"/>
      <dgm:spPr/>
    </dgm:pt>
    <dgm:pt modelId="{3BED2DBE-27FD-49CD-927D-C26FD0B5841A}" type="pres">
      <dgm:prSet presAssocID="{447F7510-0C07-4E69-8782-D26C0FCE58E2}" presName="pictRect" presStyleLbl="node1" presStyleIdx="1" presStyleCnt="3"/>
      <dgm:spPr>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2000" b="-22000"/>
          </a:stretch>
        </a:blipFill>
      </dgm:spPr>
    </dgm:pt>
    <dgm:pt modelId="{DAF657F3-DFA5-4888-AFA2-D3282F4294DB}" type="pres">
      <dgm:prSet presAssocID="{447F7510-0C07-4E69-8782-D26C0FCE58E2}" presName="textRect" presStyleLbl="revTx" presStyleIdx="1" presStyleCnt="3">
        <dgm:presLayoutVars>
          <dgm:bulletEnabled val="1"/>
        </dgm:presLayoutVars>
      </dgm:prSet>
      <dgm:spPr/>
    </dgm:pt>
    <dgm:pt modelId="{65D8FC48-9321-42A8-A2F0-71AADCC1789D}" type="pres">
      <dgm:prSet presAssocID="{ABD82E31-9E66-4796-A3A9-A1C7B4CC5E9B}" presName="sibTrans" presStyleLbl="sibTrans2D1" presStyleIdx="0" presStyleCnt="0"/>
      <dgm:spPr/>
    </dgm:pt>
    <dgm:pt modelId="{93B0A170-454E-4BC6-826A-67485AEA09C8}" type="pres">
      <dgm:prSet presAssocID="{4F894C99-4792-4C7F-A316-39D171A037DE}" presName="compNode" presStyleCnt="0"/>
      <dgm:spPr/>
    </dgm:pt>
    <dgm:pt modelId="{E1575231-763B-4C04-A18A-5AEDD74A8711}" type="pres">
      <dgm:prSet presAssocID="{4F894C99-4792-4C7F-A316-39D171A037DE}" presName="pictRect" presStyleLbl="node1" presStyleIdx="2" presStyleCnt="3" custLinFactNeighborX="-275"/>
      <dgm:spPr>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48000" b="-48000"/>
          </a:stretch>
        </a:blipFill>
      </dgm:spPr>
    </dgm:pt>
    <dgm:pt modelId="{F06C5809-9330-4959-A4AC-CABBA853D005}" type="pres">
      <dgm:prSet presAssocID="{4F894C99-4792-4C7F-A316-39D171A037DE}" presName="textRect" presStyleLbl="revTx" presStyleIdx="2" presStyleCnt="3">
        <dgm:presLayoutVars>
          <dgm:bulletEnabled val="1"/>
        </dgm:presLayoutVars>
      </dgm:prSet>
      <dgm:spPr/>
    </dgm:pt>
  </dgm:ptLst>
  <dgm:cxnLst>
    <dgm:cxn modelId="{A550AD5E-5757-48AE-BF77-AE4B871885A0}" type="presOf" srcId="{7CCE2767-7DFB-46F3-BDAB-FB9D7BCD1EAF}" destId="{D3FDBB08-A758-4DF3-8739-D97BA7655C7B}" srcOrd="0" destOrd="0" presId="urn:microsoft.com/office/officeart/2005/8/layout/pList1"/>
    <dgm:cxn modelId="{49FF3042-9A75-4C5D-BE49-464009725F15}" type="presOf" srcId="{447F7510-0C07-4E69-8782-D26C0FCE58E2}" destId="{DAF657F3-DFA5-4888-AFA2-D3282F4294DB}" srcOrd="0" destOrd="0" presId="urn:microsoft.com/office/officeart/2005/8/layout/pList1"/>
    <dgm:cxn modelId="{64E91B4D-44D7-4734-B674-F5737199F55D}" srcId="{7029FAC1-0F73-4EB4-910B-0D8C8E5B2127}" destId="{7CCE2767-7DFB-46F3-BDAB-FB9D7BCD1EAF}" srcOrd="0" destOrd="0" parTransId="{5294CFE8-EF27-4616-A80D-A3F1503BD2CB}" sibTransId="{D9162ADA-8FE8-4EBD-BFAE-B26CF9F24DB9}"/>
    <dgm:cxn modelId="{F2DB0289-DF4E-4918-8714-E6583563E90D}" srcId="{7029FAC1-0F73-4EB4-910B-0D8C8E5B2127}" destId="{447F7510-0C07-4E69-8782-D26C0FCE58E2}" srcOrd="1" destOrd="0" parTransId="{B3B19786-285F-4AA8-AF17-089EBDCFD98C}" sibTransId="{ABD82E31-9E66-4796-A3A9-A1C7B4CC5E9B}"/>
    <dgm:cxn modelId="{776C2BA9-294B-4C70-A000-16096F8AE060}" type="presOf" srcId="{D9162ADA-8FE8-4EBD-BFAE-B26CF9F24DB9}" destId="{CE308088-8928-4A7D-B680-1E37D506B5A5}" srcOrd="0" destOrd="0" presId="urn:microsoft.com/office/officeart/2005/8/layout/pList1"/>
    <dgm:cxn modelId="{75A220B6-4110-4955-9921-2490DE352B9F}" type="presOf" srcId="{4F894C99-4792-4C7F-A316-39D171A037DE}" destId="{F06C5809-9330-4959-A4AC-CABBA853D005}" srcOrd="0" destOrd="0" presId="urn:microsoft.com/office/officeart/2005/8/layout/pList1"/>
    <dgm:cxn modelId="{B01E5BCB-D5FA-468B-9179-593724FB5648}" srcId="{7029FAC1-0F73-4EB4-910B-0D8C8E5B2127}" destId="{4F894C99-4792-4C7F-A316-39D171A037DE}" srcOrd="2" destOrd="0" parTransId="{F740BC1D-F644-4DB1-8058-08814BA374DB}" sibTransId="{9D42B390-E84B-4E50-8B8F-4FA99F14DB97}"/>
    <dgm:cxn modelId="{F84124CE-8EE7-4C9F-BB76-D264A2126769}" type="presOf" srcId="{ABD82E31-9E66-4796-A3A9-A1C7B4CC5E9B}" destId="{65D8FC48-9321-42A8-A2F0-71AADCC1789D}" srcOrd="0" destOrd="0" presId="urn:microsoft.com/office/officeart/2005/8/layout/pList1"/>
    <dgm:cxn modelId="{C237CCF8-2B1A-4918-8756-D38B768E4514}" type="presOf" srcId="{7029FAC1-0F73-4EB4-910B-0D8C8E5B2127}" destId="{9203012E-9005-4B29-B97B-66867102E43B}" srcOrd="0" destOrd="0" presId="urn:microsoft.com/office/officeart/2005/8/layout/pList1"/>
    <dgm:cxn modelId="{6EFA7B8A-98EB-4D2A-BC13-2798E483DADB}" type="presParOf" srcId="{9203012E-9005-4B29-B97B-66867102E43B}" destId="{F5BA8362-1416-4CD1-85F0-575932A12C12}" srcOrd="0" destOrd="0" presId="urn:microsoft.com/office/officeart/2005/8/layout/pList1"/>
    <dgm:cxn modelId="{415811E2-F92D-4EEB-B706-A68EB0F0CBF1}" type="presParOf" srcId="{F5BA8362-1416-4CD1-85F0-575932A12C12}" destId="{1040C04C-266A-4BA6-AC80-0FD4DCD21C67}" srcOrd="0" destOrd="0" presId="urn:microsoft.com/office/officeart/2005/8/layout/pList1"/>
    <dgm:cxn modelId="{C5A4E3DC-B1C1-44A0-85E2-CC4D80B7C470}" type="presParOf" srcId="{F5BA8362-1416-4CD1-85F0-575932A12C12}" destId="{D3FDBB08-A758-4DF3-8739-D97BA7655C7B}" srcOrd="1" destOrd="0" presId="urn:microsoft.com/office/officeart/2005/8/layout/pList1"/>
    <dgm:cxn modelId="{D556126D-7172-4E31-8B0A-9DCCFB130449}" type="presParOf" srcId="{9203012E-9005-4B29-B97B-66867102E43B}" destId="{CE308088-8928-4A7D-B680-1E37D506B5A5}" srcOrd="1" destOrd="0" presId="urn:microsoft.com/office/officeart/2005/8/layout/pList1"/>
    <dgm:cxn modelId="{C1E869AE-2114-4695-A478-05B8B31CF7CE}" type="presParOf" srcId="{9203012E-9005-4B29-B97B-66867102E43B}" destId="{7C90B5AD-951C-4C90-8A21-50C7439251A0}" srcOrd="2" destOrd="0" presId="urn:microsoft.com/office/officeart/2005/8/layout/pList1"/>
    <dgm:cxn modelId="{BA3A3F84-D678-49E4-8F62-E455E52FE3AD}" type="presParOf" srcId="{7C90B5AD-951C-4C90-8A21-50C7439251A0}" destId="{3BED2DBE-27FD-49CD-927D-C26FD0B5841A}" srcOrd="0" destOrd="0" presId="urn:microsoft.com/office/officeart/2005/8/layout/pList1"/>
    <dgm:cxn modelId="{3D8E37EA-DAF8-4D22-B1A3-28C28D4F7835}" type="presParOf" srcId="{7C90B5AD-951C-4C90-8A21-50C7439251A0}" destId="{DAF657F3-DFA5-4888-AFA2-D3282F4294DB}" srcOrd="1" destOrd="0" presId="urn:microsoft.com/office/officeart/2005/8/layout/pList1"/>
    <dgm:cxn modelId="{ED8272FC-7906-444D-8276-19A36B9BAAB3}" type="presParOf" srcId="{9203012E-9005-4B29-B97B-66867102E43B}" destId="{65D8FC48-9321-42A8-A2F0-71AADCC1789D}" srcOrd="3" destOrd="0" presId="urn:microsoft.com/office/officeart/2005/8/layout/pList1"/>
    <dgm:cxn modelId="{A55C0A69-9782-4EA2-A8E7-A79AE2744BBE}" type="presParOf" srcId="{9203012E-9005-4B29-B97B-66867102E43B}" destId="{93B0A170-454E-4BC6-826A-67485AEA09C8}" srcOrd="4" destOrd="0" presId="urn:microsoft.com/office/officeart/2005/8/layout/pList1"/>
    <dgm:cxn modelId="{B82BF976-DE78-453C-A04D-84AE655FC3C2}" type="presParOf" srcId="{93B0A170-454E-4BC6-826A-67485AEA09C8}" destId="{E1575231-763B-4C04-A18A-5AEDD74A8711}" srcOrd="0" destOrd="0" presId="urn:microsoft.com/office/officeart/2005/8/layout/pList1"/>
    <dgm:cxn modelId="{BEF2458B-B0B8-45B1-A1F1-D7BE0D2B8F9A}" type="presParOf" srcId="{93B0A170-454E-4BC6-826A-67485AEA09C8}" destId="{F06C5809-9330-4959-A4AC-CABBA853D005}"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05/8/colors/accent2_2" csCatId="accent2" phldr="1"/>
      <dgm:spPr/>
      <dgm:t>
        <a:bodyPr/>
        <a:lstStyle/>
        <a:p>
          <a:endParaRPr lang="en-US"/>
        </a:p>
      </dgm:t>
    </dgm:pt>
    <dgm:pt modelId="{AACEAFD5-63CF-4AFC-B46F-BE086C5D447C}">
      <dgm:prSet phldrT="[Text]" custT="1"/>
      <dgm:spPr/>
      <dgm:t>
        <a:bodyPr/>
        <a:lstStyle/>
        <a:p>
          <a:pPr marL="0" lvl="0" indent="0" algn="ctr" defTabSz="711200">
            <a:lnSpc>
              <a:spcPct val="90000"/>
            </a:lnSpc>
            <a:spcBef>
              <a:spcPct val="0"/>
            </a:spcBef>
            <a:spcAft>
              <a:spcPct val="35000"/>
            </a:spcAft>
            <a:buNone/>
          </a:pPr>
          <a:r>
            <a:rPr lang="en-US" sz="1600" b="1" kern="1200" dirty="0">
              <a:solidFill>
                <a:prstClr val="black"/>
              </a:solidFill>
              <a:latin typeface="Gill Sans MT" panose="020B0502020104020203"/>
              <a:ea typeface="+mn-ea"/>
              <a:cs typeface="+mn-cs"/>
            </a:rPr>
            <a:t>Main Routes</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D07AD3FD-84FF-467E-9693-752776549C61}">
      <dgm:prSet phldrT="[Text]" phldr="0" custT="1"/>
      <dgm:spPr/>
      <dgm:t>
        <a:bodyPr/>
        <a:lstStyle/>
        <a:p>
          <a:pPr marL="0" lvl="0" indent="0" algn="ctr" defTabSz="711200">
            <a:lnSpc>
              <a:spcPct val="90000"/>
            </a:lnSpc>
            <a:spcBef>
              <a:spcPct val="0"/>
            </a:spcBef>
            <a:spcAft>
              <a:spcPct val="35000"/>
            </a:spcAft>
            <a:buNone/>
          </a:pPr>
          <a:r>
            <a:rPr lang="en-US" sz="1600" b="1" kern="1200" dirty="0">
              <a:solidFill>
                <a:prstClr val="black"/>
              </a:solidFill>
              <a:latin typeface="Gill Sans MT" panose="020B0502020104020203"/>
              <a:ea typeface="+mn-ea"/>
              <a:cs typeface="+mn-cs"/>
            </a:rPr>
            <a:t>Form Handling</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4A6BB192-9983-4F48-BBC5-6E384EED7EC5}">
      <dgm:prSet phldrT="[Text]"/>
      <dgm:spPr/>
      <dgm:t>
        <a:bodyPr/>
        <a:lstStyle/>
        <a:p>
          <a:r>
            <a:rPr lang="en-US" b="0" i="0" u="none" dirty="0"/>
            <a:t> Enabled password hashing functions for secure authentication and protect the database from rainbow table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74045C00-D6AB-40F4-A0EC-3849807FC88D}">
      <dgm:prSet phldrT="[Text]" custT="1"/>
      <dgm:spPr/>
      <dgm:t>
        <a:bodyPr/>
        <a:lstStyle/>
        <a:p>
          <a:r>
            <a:rPr lang="en-US" sz="1600" b="1" kern="1200" dirty="0">
              <a:solidFill>
                <a:prstClr val="black"/>
              </a:solidFill>
              <a:latin typeface="Gill Sans MT" panose="020B0502020104020203"/>
              <a:ea typeface="+mn-ea"/>
              <a:cs typeface="+mn-cs"/>
            </a:rPr>
            <a:t>ORM</a:t>
          </a:r>
        </a:p>
      </dgm:t>
    </dgm:pt>
    <dgm:pt modelId="{A2CB37B5-FB6A-4368-A045-E1C65615D546}" type="parTrans" cxnId="{8EF80596-2994-4771-892F-2C4772D8D458}">
      <dgm:prSet/>
      <dgm:spPr/>
      <dgm:t>
        <a:bodyPr/>
        <a:lstStyle/>
        <a:p>
          <a:endParaRPr lang="en-US"/>
        </a:p>
      </dgm:t>
    </dgm:pt>
    <dgm:pt modelId="{559D8C62-0929-418F-8097-53D2F0DBCF2B}" type="sibTrans" cxnId="{8EF80596-2994-4771-892F-2C4772D8D458}">
      <dgm:prSet/>
      <dgm:spPr/>
      <dgm:t>
        <a:bodyPr/>
        <a:lstStyle/>
        <a:p>
          <a:endParaRPr lang="en-US"/>
        </a:p>
      </dgm:t>
    </dgm:pt>
    <dgm:pt modelId="{02FFBBB1-DBC1-448B-B0B3-D48D66FE7872}">
      <dgm:prSet phldrT="[Text]" custT="1"/>
      <dgm:spPr/>
      <dgm:t>
        <a:bodyPr/>
        <a:lstStyle/>
        <a:p>
          <a:r>
            <a:rPr lang="en-US" sz="1400" b="0" i="0" u="none" dirty="0"/>
            <a:t>Database management using SQLAlchemy’s Object Relational Mapping (ORM) for CRUD operations, including creating, reading, updating and deleting data from MySQL database</a:t>
          </a:r>
          <a:endParaRPr lang="en-US" sz="1400" dirty="0"/>
        </a:p>
      </dgm:t>
    </dgm:pt>
    <dgm:pt modelId="{98A22385-858C-4F07-A4D6-9A0E8D8E5927}" type="parTrans" cxnId="{56818DCB-8127-41B3-A8FA-9BB3C4AEEF60}">
      <dgm:prSet/>
      <dgm:spPr/>
      <dgm:t>
        <a:bodyPr/>
        <a:lstStyle/>
        <a:p>
          <a:endParaRPr lang="en-US"/>
        </a:p>
      </dgm:t>
    </dgm:pt>
    <dgm:pt modelId="{FC134796-1658-4344-B009-E1D5A472B390}" type="sibTrans" cxnId="{56818DCB-8127-41B3-A8FA-9BB3C4AEEF60}">
      <dgm:prSet/>
      <dgm:spPr/>
      <dgm:t>
        <a:bodyPr/>
        <a:lstStyle/>
        <a:p>
          <a:endParaRPr lang="en-US"/>
        </a:p>
      </dgm:t>
    </dgm:pt>
    <dgm:pt modelId="{23A33862-4085-4A09-A14A-75AEDD37E72B}">
      <dgm:prSet phldrT="[Text]" custT="1"/>
      <dgm:spPr/>
      <dgm:t>
        <a:bodyPr/>
        <a:lstStyle/>
        <a:p>
          <a:r>
            <a:rPr lang="en-US" sz="1600" b="1" dirty="0">
              <a:solidFill>
                <a:schemeClr val="tx1"/>
              </a:solidFill>
            </a:rPr>
            <a:t>Session Management</a:t>
          </a:r>
        </a:p>
      </dgm:t>
    </dgm:pt>
    <dgm:pt modelId="{A87FE2E2-B4D6-47F3-83D4-856209CC555E}" type="parTrans" cxnId="{A6BD7522-AA01-4096-98F0-44139441042F}">
      <dgm:prSet/>
      <dgm:spPr/>
      <dgm:t>
        <a:bodyPr/>
        <a:lstStyle/>
        <a:p>
          <a:endParaRPr lang="en-US"/>
        </a:p>
      </dgm:t>
    </dgm:pt>
    <dgm:pt modelId="{2DC7D52A-6B36-4926-8DB7-F6C46779CA12}" type="sibTrans" cxnId="{A6BD7522-AA01-4096-98F0-44139441042F}">
      <dgm:prSet/>
      <dgm:spPr/>
      <dgm:t>
        <a:bodyPr/>
        <a:lstStyle/>
        <a:p>
          <a:endParaRPr lang="en-US"/>
        </a:p>
      </dgm:t>
    </dgm:pt>
    <dgm:pt modelId="{185715AF-C7AC-49BC-808F-832AF009BC16}">
      <dgm:prSet phldrT="[Text]" custT="1"/>
      <dgm:spPr/>
      <dgm:t>
        <a:bodyPr/>
        <a:lstStyle/>
        <a:p>
          <a:r>
            <a:rPr lang="en-US" sz="1600" b="0" i="0" u="none" dirty="0"/>
            <a:t>Used Flask’s login_required decorator for secure user sessions </a:t>
          </a:r>
          <a:endParaRPr lang="en-US" sz="1600" dirty="0"/>
        </a:p>
      </dgm:t>
    </dgm:pt>
    <dgm:pt modelId="{9E11DB47-DD4B-437F-B986-74C561DC4972}" type="parTrans" cxnId="{0F607307-CADE-4580-ACA9-6C59B0A40BF6}">
      <dgm:prSet/>
      <dgm:spPr/>
      <dgm:t>
        <a:bodyPr/>
        <a:lstStyle/>
        <a:p>
          <a:endParaRPr lang="en-US"/>
        </a:p>
      </dgm:t>
    </dgm:pt>
    <dgm:pt modelId="{929CFB55-1C99-4F60-AA4A-3F3C0CC2D9C5}" type="sibTrans" cxnId="{0F607307-CADE-4580-ACA9-6C59B0A40BF6}">
      <dgm:prSet/>
      <dgm:spPr/>
      <dgm:t>
        <a:bodyPr/>
        <a:lstStyle/>
        <a:p>
          <a:endParaRPr lang="en-US"/>
        </a:p>
      </dgm:t>
    </dgm:pt>
    <dgm:pt modelId="{349299C9-846E-4827-813A-349CCCE20782}">
      <dgm:prSet phldrT="[Text]"/>
      <dgm:spPr/>
      <dgm:t>
        <a:bodyPr/>
        <a:lstStyle/>
        <a:p>
          <a:r>
            <a:rPr lang="en-US" dirty="0"/>
            <a:t>Dealing with main routes in the web application, including home, signup, hospital login, admin and logout</a:t>
          </a:r>
        </a:p>
      </dgm:t>
    </dgm:pt>
    <dgm:pt modelId="{9D819F52-ACA0-4B08-8256-DF6BD8FA3A0B}" type="sibTrans" cxnId="{0EFA3039-6828-403C-9445-4359BA6645E6}">
      <dgm:prSet/>
      <dgm:spPr/>
      <dgm:t>
        <a:bodyPr/>
        <a:lstStyle/>
        <a:p>
          <a:endParaRPr lang="en-US"/>
        </a:p>
      </dgm:t>
    </dgm:pt>
    <dgm:pt modelId="{AEA27547-B9ED-4994-BD27-04EC297EF367}" type="parTrans" cxnId="{0EFA3039-6828-403C-9445-4359BA6645E6}">
      <dgm:prSet/>
      <dgm:spPr/>
      <dgm:t>
        <a:bodyPr/>
        <a:lstStyle/>
        <a:p>
          <a:endParaRPr lang="en-US"/>
        </a:p>
      </dgm:t>
    </dgm:pt>
    <dgm:pt modelId="{5D70EFF5-8B31-4A1F-AE44-51E4CF0013EB}">
      <dgm:prSet phldrT="[Text]"/>
      <dgm:spPr/>
      <dgm:t>
        <a:bodyPr/>
        <a:lstStyle/>
        <a:p>
          <a:r>
            <a:rPr lang="en-US" b="0" i="0" u="none" dirty="0"/>
            <a:t>Built forms with user-friendly interface for getting unique user login credentials with advanced security </a:t>
          </a:r>
          <a:endParaRPr lang="en-US" dirty="0"/>
        </a:p>
      </dgm:t>
    </dgm:pt>
    <dgm:pt modelId="{B6A59CDE-18AD-4553-B6C5-FF001A8E8510}" type="sibTrans" cxnId="{E97FF64F-8020-497E-AE7D-2395DDA4560D}">
      <dgm:prSet/>
      <dgm:spPr/>
      <dgm:t>
        <a:bodyPr/>
        <a:lstStyle/>
        <a:p>
          <a:endParaRPr lang="en-US"/>
        </a:p>
      </dgm:t>
    </dgm:pt>
    <dgm:pt modelId="{96C720A0-FEEF-48D1-8DF6-ABA03C304822}" type="parTrans" cxnId="{E97FF64F-8020-497E-AE7D-2395DDA4560D}">
      <dgm:prSet/>
      <dgm:spPr/>
      <dgm:t>
        <a:bodyPr/>
        <a:lstStyle/>
        <a:p>
          <a:endParaRPr lang="en-US"/>
        </a:p>
      </dgm:t>
    </dgm:pt>
    <dgm:pt modelId="{D71FC021-6A65-44D1-95B9-0E6C89079866}">
      <dgm:prSet phldrT="[Text]" phldr="0" custT="1"/>
      <dgm:spPr/>
      <dgm:t>
        <a:bodyPr/>
        <a:lstStyle/>
        <a:p>
          <a:pPr marL="0" lvl="0" indent="0" algn="ctr" defTabSz="711200">
            <a:lnSpc>
              <a:spcPct val="90000"/>
            </a:lnSpc>
            <a:spcBef>
              <a:spcPct val="0"/>
            </a:spcBef>
            <a:spcAft>
              <a:spcPct val="35000"/>
            </a:spcAft>
            <a:buNone/>
          </a:pPr>
          <a:r>
            <a:rPr lang="en-US" sz="1600" b="1" kern="1200" dirty="0">
              <a:solidFill>
                <a:prstClr val="black"/>
              </a:solidFill>
              <a:latin typeface="Gill Sans MT" panose="020B0502020104020203"/>
              <a:ea typeface="+mn-ea"/>
              <a:cs typeface="+mn-cs"/>
            </a:rPr>
            <a:t>Secure Authentication </a:t>
          </a:r>
        </a:p>
      </dgm:t>
    </dgm:pt>
    <dgm:pt modelId="{9B090D9D-470E-46E2-AABB-0368A52481AA}" type="sibTrans" cxnId="{53239C96-427C-420B-95DC-546F3B30ED65}">
      <dgm:prSet/>
      <dgm:spPr/>
      <dgm:t>
        <a:bodyPr/>
        <a:lstStyle/>
        <a:p>
          <a:endParaRPr lang="en-US"/>
        </a:p>
      </dgm:t>
    </dgm:pt>
    <dgm:pt modelId="{862AAE39-3AAD-40E3-BA20-90187BD73242}" type="parTrans" cxnId="{53239C96-427C-420B-95DC-546F3B30ED65}">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FFA5B22E-3525-4682-A797-4EEA1EC22288}" type="pres">
      <dgm:prSet presAssocID="{9B090D9D-470E-46E2-AABB-0368A52481AA}" presName="space" presStyleCnt="0"/>
      <dgm:spPr/>
    </dgm:pt>
    <dgm:pt modelId="{EF2BACFB-EFD9-40A7-932B-293ABF85799E}" type="pres">
      <dgm:prSet presAssocID="{74045C00-D6AB-40F4-A0EC-3849807FC88D}" presName="composite" presStyleCnt="0"/>
      <dgm:spPr/>
    </dgm:pt>
    <dgm:pt modelId="{A653CF83-944B-4F9F-97BC-7B4E2900BD00}" type="pres">
      <dgm:prSet presAssocID="{74045C00-D6AB-40F4-A0EC-3849807FC88D}" presName="L" presStyleLbl="solidFgAcc1" presStyleIdx="3" presStyleCnt="5">
        <dgm:presLayoutVars>
          <dgm:chMax val="0"/>
          <dgm:chPref val="0"/>
        </dgm:presLayoutVars>
      </dgm:prSet>
      <dgm:spPr/>
    </dgm:pt>
    <dgm:pt modelId="{5D9FBDA1-4EAF-45D2-8A53-0ECF44915275}" type="pres">
      <dgm:prSet presAssocID="{74045C00-D6AB-40F4-A0EC-3849807FC88D}" presName="parTx" presStyleLbl="alignNode1" presStyleIdx="3" presStyleCnt="5">
        <dgm:presLayoutVars>
          <dgm:chMax val="0"/>
          <dgm:chPref val="0"/>
          <dgm:bulletEnabled val="1"/>
        </dgm:presLayoutVars>
      </dgm:prSet>
      <dgm:spPr/>
    </dgm:pt>
    <dgm:pt modelId="{7B79155E-B59E-4D4A-9B12-9D9165E4D8AF}" type="pres">
      <dgm:prSet presAssocID="{74045C00-D6AB-40F4-A0EC-3849807FC88D}" presName="desTx" presStyleLbl="revTx" presStyleIdx="3" presStyleCnt="5">
        <dgm:presLayoutVars>
          <dgm:chMax val="0"/>
          <dgm:chPref val="0"/>
          <dgm:bulletEnabled val="1"/>
        </dgm:presLayoutVars>
      </dgm:prSet>
      <dgm:spPr/>
    </dgm:pt>
    <dgm:pt modelId="{FE9DA7EE-69E5-41CB-9123-4C970163C09B}" type="pres">
      <dgm:prSet presAssocID="{74045C00-D6AB-40F4-A0EC-3849807FC88D}" presName="EmptyPlaceHolder" presStyleCnt="0"/>
      <dgm:spPr/>
    </dgm:pt>
    <dgm:pt modelId="{89135826-E8A1-4FB9-A5B2-3CF5D5291B54}" type="pres">
      <dgm:prSet presAssocID="{559D8C62-0929-418F-8097-53D2F0DBCF2B}" presName="space" presStyleCnt="0"/>
      <dgm:spPr/>
    </dgm:pt>
    <dgm:pt modelId="{028E66BB-F387-4F20-B9E1-1BD14E2665E5}" type="pres">
      <dgm:prSet presAssocID="{23A33862-4085-4A09-A14A-75AEDD37E72B}" presName="composite" presStyleCnt="0"/>
      <dgm:spPr/>
    </dgm:pt>
    <dgm:pt modelId="{FA8B0413-748A-4D34-901A-10655751E633}" type="pres">
      <dgm:prSet presAssocID="{23A33862-4085-4A09-A14A-75AEDD37E72B}" presName="L" presStyleLbl="solidFgAcc1" presStyleIdx="4" presStyleCnt="5">
        <dgm:presLayoutVars>
          <dgm:chMax val="0"/>
          <dgm:chPref val="0"/>
        </dgm:presLayoutVars>
      </dgm:prSet>
      <dgm:spPr/>
    </dgm:pt>
    <dgm:pt modelId="{42B4504B-C2C7-46D5-9274-2AE0A7D7838D}" type="pres">
      <dgm:prSet presAssocID="{23A33862-4085-4A09-A14A-75AEDD37E72B}" presName="parTx" presStyleLbl="alignNode1" presStyleIdx="4" presStyleCnt="5">
        <dgm:presLayoutVars>
          <dgm:chMax val="0"/>
          <dgm:chPref val="0"/>
          <dgm:bulletEnabled val="1"/>
        </dgm:presLayoutVars>
      </dgm:prSet>
      <dgm:spPr/>
    </dgm:pt>
    <dgm:pt modelId="{B5A6EAC9-AF2B-412A-A97A-1F68D70AA897}" type="pres">
      <dgm:prSet presAssocID="{23A33862-4085-4A09-A14A-75AEDD37E72B}" presName="desTx" presStyleLbl="revTx" presStyleIdx="4" presStyleCnt="5">
        <dgm:presLayoutVars>
          <dgm:chMax val="0"/>
          <dgm:chPref val="0"/>
          <dgm:bulletEnabled val="1"/>
        </dgm:presLayoutVars>
      </dgm:prSet>
      <dgm:spPr/>
    </dgm:pt>
    <dgm:pt modelId="{1D96954C-EDA0-49BF-A7EE-9EBFF38A77CD}" type="pres">
      <dgm:prSet presAssocID="{23A33862-4085-4A09-A14A-75AEDD37E72B}" presName="EmptyPlaceHolder" presStyleCnt="0"/>
      <dgm:spPr/>
    </dgm:pt>
  </dgm:ptLst>
  <dgm:cxnLst>
    <dgm:cxn modelId="{0F607307-CADE-4580-ACA9-6C59B0A40BF6}" srcId="{23A33862-4085-4A09-A14A-75AEDD37E72B}" destId="{185715AF-C7AC-49BC-808F-832AF009BC16}" srcOrd="0" destOrd="0" parTransId="{9E11DB47-DD4B-437F-B986-74C561DC4972}" sibTransId="{929CFB55-1C99-4F60-AA4A-3F3C0CC2D9C5}"/>
    <dgm:cxn modelId="{A6BD7522-AA01-4096-98F0-44139441042F}" srcId="{55C0B14E-AEA6-48D3-A387-ED4A3A3BF840}" destId="{23A33862-4085-4A09-A14A-75AEDD37E72B}" srcOrd="4" destOrd="0" parTransId="{A87FE2E2-B4D6-47F3-83D4-856209CC555E}" sibTransId="{2DC7D52A-6B36-4926-8DB7-F6C46779CA12}"/>
    <dgm:cxn modelId="{F23BFC27-EEA1-48DD-A68B-3C9BF1AE455D}" type="presOf" srcId="{349299C9-846E-4827-813A-349CCCE20782}" destId="{810D7AA7-A541-4507-BE7F-36CCF210089F}" srcOrd="0" destOrd="0" presId="urn:microsoft.com/office/officeart/2016/7/layout/AccentHomeChevronProcess"/>
    <dgm:cxn modelId="{7A93692E-BCC1-411C-AEA9-A7194A20D7D2}" type="presOf" srcId="{02FFBBB1-DBC1-448B-B0B3-D48D66FE7872}" destId="{7B79155E-B59E-4D4A-9B12-9D9165E4D8AF}" srcOrd="0" destOrd="0" presId="urn:microsoft.com/office/officeart/2016/7/layout/AccentHomeChevronProcess"/>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2A53D869-2862-4264-B8B2-486EA39AB340}" type="presOf" srcId="{74045C00-D6AB-40F4-A0EC-3849807FC88D}" destId="{5D9FBDA1-4EAF-45D2-8A53-0ECF44915275}" srcOrd="0" destOrd="0" presId="urn:microsoft.com/office/officeart/2016/7/layout/AccentHomeChevronProcess"/>
    <dgm:cxn modelId="{E97FF64F-8020-497E-AE7D-2395DDA4560D}" srcId="{D07AD3FD-84FF-467E-9693-752776549C61}" destId="{5D70EFF5-8B31-4A1F-AE44-51E4CF0013EB}" srcOrd="0" destOrd="0" parTransId="{96C720A0-FEEF-48D1-8DF6-ABA03C304822}" sibTransId="{B6A59CDE-18AD-4553-B6C5-FF001A8E8510}"/>
    <dgm:cxn modelId="{219EA357-E48B-4A91-91A7-8282DFF10601}" type="presOf" srcId="{55C0B14E-AEA6-48D3-A387-ED4A3A3BF840}" destId="{594BF422-752C-42F3-A230-3D0E6AE9A886}"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02F4858C-7A95-4108-947E-5AE3C6F39B11}" type="presOf" srcId="{23A33862-4085-4A09-A14A-75AEDD37E72B}" destId="{42B4504B-C2C7-46D5-9274-2AE0A7D7838D}"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8EF80596-2994-4771-892F-2C4772D8D458}" srcId="{55C0B14E-AEA6-48D3-A387-ED4A3A3BF840}" destId="{74045C00-D6AB-40F4-A0EC-3849807FC88D}" srcOrd="3" destOrd="0" parTransId="{A2CB37B5-FB6A-4368-A045-E1C65615D546}" sibTransId="{559D8C62-0929-418F-8097-53D2F0DBCF2B}"/>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56818DCB-8127-41B3-A8FA-9BB3C4AEEF60}" srcId="{74045C00-D6AB-40F4-A0EC-3849807FC88D}" destId="{02FFBBB1-DBC1-448B-B0B3-D48D66FE7872}" srcOrd="0" destOrd="0" parTransId="{98A22385-858C-4F07-A4D6-9A0E8D8E5927}" sibTransId="{FC134796-1658-4344-B009-E1D5A472B390}"/>
    <dgm:cxn modelId="{E3115EEA-DE9C-4F06-B8B3-BEB263D5F2B1}" srcId="{D71FC021-6A65-44D1-95B9-0E6C89079866}" destId="{4A6BB192-9983-4F48-BBC5-6E384EED7EC5}" srcOrd="0" destOrd="0" parTransId="{230A6E4A-6CED-4DC0-AEFE-6859FE07B658}" sibTransId="{0B568EC2-5D2A-4B00-8047-B7832F245B44}"/>
    <dgm:cxn modelId="{902DE3F1-F1EF-4D13-933A-1C371404A419}" type="presOf" srcId="{185715AF-C7AC-49BC-808F-832AF009BC16}" destId="{B5A6EAC9-AF2B-412A-A97A-1F68D70AA897}" srcOrd="0" destOrd="0" presId="urn:microsoft.com/office/officeart/2016/7/layout/AccentHomeChevronProcess"/>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755B8294-E8EB-4C2C-9BA1-181EA9661C18}" type="presParOf" srcId="{594BF422-752C-42F3-A230-3D0E6AE9A886}" destId="{FFA5B22E-3525-4682-A797-4EEA1EC22288}" srcOrd="5" destOrd="0" presId="urn:microsoft.com/office/officeart/2016/7/layout/AccentHomeChevronProcess"/>
    <dgm:cxn modelId="{130A0824-F243-47D3-AB10-5086834FB311}" type="presParOf" srcId="{594BF422-752C-42F3-A230-3D0E6AE9A886}" destId="{EF2BACFB-EFD9-40A7-932B-293ABF85799E}" srcOrd="6" destOrd="0" presId="urn:microsoft.com/office/officeart/2016/7/layout/AccentHomeChevronProcess"/>
    <dgm:cxn modelId="{4196290A-7295-4E28-B224-83672AE3F2A7}" type="presParOf" srcId="{EF2BACFB-EFD9-40A7-932B-293ABF85799E}" destId="{A653CF83-944B-4F9F-97BC-7B4E2900BD00}" srcOrd="0" destOrd="0" presId="urn:microsoft.com/office/officeart/2016/7/layout/AccentHomeChevronProcess"/>
    <dgm:cxn modelId="{485137D0-CEF7-4E76-91AE-FD6F3E1B56C8}" type="presParOf" srcId="{EF2BACFB-EFD9-40A7-932B-293ABF85799E}" destId="{5D9FBDA1-4EAF-45D2-8A53-0ECF44915275}" srcOrd="1" destOrd="0" presId="urn:microsoft.com/office/officeart/2016/7/layout/AccentHomeChevronProcess"/>
    <dgm:cxn modelId="{C128CA0F-BFFA-4415-81CD-BFC6B3F2259F}" type="presParOf" srcId="{EF2BACFB-EFD9-40A7-932B-293ABF85799E}" destId="{7B79155E-B59E-4D4A-9B12-9D9165E4D8AF}" srcOrd="2" destOrd="0" presId="urn:microsoft.com/office/officeart/2016/7/layout/AccentHomeChevronProcess"/>
    <dgm:cxn modelId="{9E65E2D7-944B-4DF8-BAB0-ED1C5269ACE0}" type="presParOf" srcId="{EF2BACFB-EFD9-40A7-932B-293ABF85799E}" destId="{FE9DA7EE-69E5-41CB-9123-4C970163C09B}" srcOrd="3" destOrd="0" presId="urn:microsoft.com/office/officeart/2016/7/layout/AccentHomeChevronProcess"/>
    <dgm:cxn modelId="{7D0EA630-9502-4AC3-B4BB-34805885ABB2}" type="presParOf" srcId="{594BF422-752C-42F3-A230-3D0E6AE9A886}" destId="{89135826-E8A1-4FB9-A5B2-3CF5D5291B54}" srcOrd="7" destOrd="0" presId="urn:microsoft.com/office/officeart/2016/7/layout/AccentHomeChevronProcess"/>
    <dgm:cxn modelId="{76259321-6C86-4D69-ADF8-0CE780383D35}" type="presParOf" srcId="{594BF422-752C-42F3-A230-3D0E6AE9A886}" destId="{028E66BB-F387-4F20-B9E1-1BD14E2665E5}" srcOrd="8" destOrd="0" presId="urn:microsoft.com/office/officeart/2016/7/layout/AccentHomeChevronProcess"/>
    <dgm:cxn modelId="{F90732B1-6042-4FC8-B1D4-CE56550102CA}" type="presParOf" srcId="{028E66BB-F387-4F20-B9E1-1BD14E2665E5}" destId="{FA8B0413-748A-4D34-901A-10655751E633}" srcOrd="0" destOrd="0" presId="urn:microsoft.com/office/officeart/2016/7/layout/AccentHomeChevronProcess"/>
    <dgm:cxn modelId="{14C2BA2D-D935-49B2-AA18-14C0A5AB5A9B}" type="presParOf" srcId="{028E66BB-F387-4F20-B9E1-1BD14E2665E5}" destId="{42B4504B-C2C7-46D5-9274-2AE0A7D7838D}" srcOrd="1" destOrd="0" presId="urn:microsoft.com/office/officeart/2016/7/layout/AccentHomeChevronProcess"/>
    <dgm:cxn modelId="{51ABC5A6-5F2A-4209-B4AE-FBB062652794}" type="presParOf" srcId="{028E66BB-F387-4F20-B9E1-1BD14E2665E5}" destId="{B5A6EAC9-AF2B-412A-A97A-1F68D70AA897}" srcOrd="2" destOrd="0" presId="urn:microsoft.com/office/officeart/2016/7/layout/AccentHomeChevronProcess"/>
    <dgm:cxn modelId="{7145BFE5-E16E-4903-8A06-46BEDBB6576B}" type="presParOf" srcId="{028E66BB-F387-4F20-B9E1-1BD14E2665E5}" destId="{1D96954C-EDA0-49BF-A7EE-9EBFF38A77CD}"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40C04C-266A-4BA6-AC80-0FD4DCD21C67}">
      <dsp:nvSpPr>
        <dsp:cNvPr id="0" name=""/>
        <dsp:cNvSpPr/>
      </dsp:nvSpPr>
      <dsp:spPr>
        <a:xfrm>
          <a:off x="38266" y="113454"/>
          <a:ext cx="3418494" cy="2373643"/>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4000" b="-24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3FDBB08-A758-4DF3-8739-D97BA7655C7B}">
      <dsp:nvSpPr>
        <dsp:cNvPr id="0" name=""/>
        <dsp:cNvSpPr/>
      </dsp:nvSpPr>
      <dsp:spPr>
        <a:xfrm>
          <a:off x="45240" y="2365009"/>
          <a:ext cx="3418494" cy="1268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endParaRPr lang="en-US" sz="1800" kern="1200" dirty="0"/>
        </a:p>
        <a:p>
          <a:pPr marL="0" lvl="0" indent="0" algn="ctr" defTabSz="800100">
            <a:lnSpc>
              <a:spcPct val="90000"/>
            </a:lnSpc>
            <a:spcBef>
              <a:spcPct val="0"/>
            </a:spcBef>
            <a:spcAft>
              <a:spcPct val="35000"/>
            </a:spcAft>
            <a:buNone/>
          </a:pPr>
          <a:r>
            <a:rPr lang="en-US" sz="1800" kern="1200" dirty="0"/>
            <a:t>Abir Biswas</a:t>
          </a:r>
        </a:p>
      </dsp:txBody>
      <dsp:txXfrm>
        <a:off x="45240" y="2365009"/>
        <a:ext cx="3418494" cy="1268261"/>
      </dsp:txXfrm>
    </dsp:sp>
    <dsp:sp modelId="{3BED2DBE-27FD-49CD-927D-C26FD0B5841A}">
      <dsp:nvSpPr>
        <dsp:cNvPr id="0" name=""/>
        <dsp:cNvSpPr/>
      </dsp:nvSpPr>
      <dsp:spPr>
        <a:xfrm>
          <a:off x="3805727" y="5091"/>
          <a:ext cx="3418494" cy="2355342"/>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2000" b="-22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F657F3-DFA5-4888-AFA2-D3282F4294DB}">
      <dsp:nvSpPr>
        <dsp:cNvPr id="0" name=""/>
        <dsp:cNvSpPr/>
      </dsp:nvSpPr>
      <dsp:spPr>
        <a:xfrm>
          <a:off x="3805727" y="2360434"/>
          <a:ext cx="3418494" cy="1268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endParaRPr lang="en-US" sz="1800" kern="1200" dirty="0"/>
        </a:p>
        <a:p>
          <a:pPr marL="0" lvl="0" indent="0" algn="ctr" defTabSz="800100">
            <a:lnSpc>
              <a:spcPct val="90000"/>
            </a:lnSpc>
            <a:spcBef>
              <a:spcPct val="0"/>
            </a:spcBef>
            <a:spcAft>
              <a:spcPct val="35000"/>
            </a:spcAft>
            <a:buNone/>
          </a:pPr>
          <a:r>
            <a:rPr lang="en-US" sz="1800" kern="1200" dirty="0"/>
            <a:t>Binay Borun Mann</a:t>
          </a:r>
        </a:p>
        <a:p>
          <a:pPr marL="0" lvl="0" indent="0" algn="ctr" defTabSz="800100">
            <a:lnSpc>
              <a:spcPct val="90000"/>
            </a:lnSpc>
            <a:spcBef>
              <a:spcPct val="0"/>
            </a:spcBef>
            <a:spcAft>
              <a:spcPct val="35000"/>
            </a:spcAft>
            <a:buNone/>
          </a:pPr>
          <a:endParaRPr lang="en-US" sz="1800" kern="1200" dirty="0"/>
        </a:p>
      </dsp:txBody>
      <dsp:txXfrm>
        <a:off x="3805727" y="2360434"/>
        <a:ext cx="3418494" cy="1268261"/>
      </dsp:txXfrm>
    </dsp:sp>
    <dsp:sp modelId="{E1575231-763B-4C04-A18A-5AEDD74A8711}">
      <dsp:nvSpPr>
        <dsp:cNvPr id="0" name=""/>
        <dsp:cNvSpPr/>
      </dsp:nvSpPr>
      <dsp:spPr>
        <a:xfrm>
          <a:off x="7556814" y="5091"/>
          <a:ext cx="3418494" cy="2355342"/>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48000" b="-48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06C5809-9330-4959-A4AC-CABBA853D005}">
      <dsp:nvSpPr>
        <dsp:cNvPr id="0" name=""/>
        <dsp:cNvSpPr/>
      </dsp:nvSpPr>
      <dsp:spPr>
        <a:xfrm>
          <a:off x="7566215" y="2360434"/>
          <a:ext cx="3418494" cy="1268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None/>
          </a:pPr>
          <a:endParaRPr lang="en-US" sz="1800" kern="1200" dirty="0"/>
        </a:p>
        <a:p>
          <a:pPr marL="0" lvl="0" indent="0" algn="ctr" defTabSz="800100">
            <a:lnSpc>
              <a:spcPct val="90000"/>
            </a:lnSpc>
            <a:spcBef>
              <a:spcPct val="0"/>
            </a:spcBef>
            <a:spcAft>
              <a:spcPct val="35000"/>
            </a:spcAft>
            <a:buNone/>
          </a:pPr>
          <a:r>
            <a:rPr lang="en-US" sz="1800" kern="1200" dirty="0"/>
            <a:t>Rahul</a:t>
          </a:r>
        </a:p>
      </dsp:txBody>
      <dsp:txXfrm>
        <a:off x="7566215" y="2360434"/>
        <a:ext cx="3418494" cy="12682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889672"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2053" y="2829153"/>
          <a:ext cx="2189894" cy="652881"/>
        </a:xfrm>
        <a:prstGeom prst="homePlate">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prstClr val="black"/>
              </a:solidFill>
              <a:latin typeface="Gill Sans MT" panose="020B0502020104020203"/>
              <a:ea typeface="+mn-ea"/>
              <a:cs typeface="+mn-cs"/>
            </a:rPr>
            <a:t>Main Routes</a:t>
          </a:r>
        </a:p>
      </dsp:txBody>
      <dsp:txXfrm>
        <a:off x="2053" y="2829153"/>
        <a:ext cx="2108284" cy="652881"/>
      </dsp:txXfrm>
    </dsp:sp>
    <dsp:sp modelId="{810D7AA7-A541-4507-BE7F-36CCF210089F}">
      <dsp:nvSpPr>
        <dsp:cNvPr id="0" name=""/>
        <dsp:cNvSpPr/>
      </dsp:nvSpPr>
      <dsp:spPr>
        <a:xfrm>
          <a:off x="177245"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90000"/>
            </a:lnSpc>
            <a:spcBef>
              <a:spcPct val="0"/>
            </a:spcBef>
            <a:spcAft>
              <a:spcPct val="35000"/>
            </a:spcAft>
            <a:buNone/>
          </a:pPr>
          <a:r>
            <a:rPr lang="en-US" sz="1600" kern="1200" dirty="0"/>
            <a:t>Dealing with main routes in the web application, including home, signup, hospital login, admin and logout</a:t>
          </a:r>
        </a:p>
      </dsp:txBody>
      <dsp:txXfrm>
        <a:off x="177245" y="975623"/>
        <a:ext cx="1778194" cy="1348781"/>
      </dsp:txXfrm>
    </dsp:sp>
    <dsp:sp modelId="{E41E7729-FD3F-426D-804C-45BD60BD762D}">
      <dsp:nvSpPr>
        <dsp:cNvPr id="0" name=""/>
        <dsp:cNvSpPr/>
      </dsp:nvSpPr>
      <dsp:spPr>
        <a:xfrm rot="5400000">
          <a:off x="1190726"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2082453"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prstClr val="black"/>
              </a:solidFill>
              <a:latin typeface="Gill Sans MT" panose="020B0502020104020203"/>
              <a:ea typeface="+mn-ea"/>
              <a:cs typeface="+mn-cs"/>
            </a:rPr>
            <a:t>Form Handling</a:t>
          </a:r>
        </a:p>
      </dsp:txBody>
      <dsp:txXfrm>
        <a:off x="2245673" y="2829153"/>
        <a:ext cx="1863454" cy="652881"/>
      </dsp:txXfrm>
    </dsp:sp>
    <dsp:sp modelId="{5E07F9E4-149C-4A89-848F-4ABDD305F0C5}">
      <dsp:nvSpPr>
        <dsp:cNvPr id="0" name=""/>
        <dsp:cNvSpPr/>
      </dsp:nvSpPr>
      <dsp:spPr>
        <a:xfrm>
          <a:off x="2257644"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90000"/>
            </a:lnSpc>
            <a:spcBef>
              <a:spcPct val="0"/>
            </a:spcBef>
            <a:spcAft>
              <a:spcPct val="35000"/>
            </a:spcAft>
            <a:buNone/>
          </a:pPr>
          <a:r>
            <a:rPr lang="en-US" sz="1600" b="0" i="0" u="none" kern="1200" dirty="0"/>
            <a:t>Built forms with user-friendly interface for getting unique user login credentials with advanced security </a:t>
          </a:r>
          <a:endParaRPr lang="en-US" sz="1600" kern="1200" dirty="0"/>
        </a:p>
      </dsp:txBody>
      <dsp:txXfrm>
        <a:off x="2257644" y="975623"/>
        <a:ext cx="1778194" cy="1348781"/>
      </dsp:txXfrm>
    </dsp:sp>
    <dsp:sp modelId="{473F2067-7126-4D56-A328-5A8CFD3D8D52}">
      <dsp:nvSpPr>
        <dsp:cNvPr id="0" name=""/>
        <dsp:cNvSpPr/>
      </dsp:nvSpPr>
      <dsp:spPr>
        <a:xfrm rot="5400000">
          <a:off x="3271126"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4162852"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prstClr val="black"/>
              </a:solidFill>
              <a:latin typeface="Gill Sans MT" panose="020B0502020104020203"/>
              <a:ea typeface="+mn-ea"/>
              <a:cs typeface="+mn-cs"/>
            </a:rPr>
            <a:t>Secure Authentication </a:t>
          </a:r>
        </a:p>
      </dsp:txBody>
      <dsp:txXfrm>
        <a:off x="4326072" y="2829153"/>
        <a:ext cx="1863454" cy="652881"/>
      </dsp:txXfrm>
    </dsp:sp>
    <dsp:sp modelId="{FD7B29F2-0D66-4B4B-BC8A-82DA23575305}">
      <dsp:nvSpPr>
        <dsp:cNvPr id="0" name=""/>
        <dsp:cNvSpPr/>
      </dsp:nvSpPr>
      <dsp:spPr>
        <a:xfrm>
          <a:off x="4338044"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90000"/>
            </a:lnSpc>
            <a:spcBef>
              <a:spcPct val="0"/>
            </a:spcBef>
            <a:spcAft>
              <a:spcPct val="35000"/>
            </a:spcAft>
            <a:buNone/>
          </a:pPr>
          <a:r>
            <a:rPr lang="en-US" sz="1600" b="0" i="0" u="none" kern="1200" dirty="0"/>
            <a:t> Enabled password hashing functions for secure authentication and protect the database from rainbow table </a:t>
          </a:r>
          <a:endParaRPr lang="en-US" sz="1600" kern="1200" dirty="0"/>
        </a:p>
      </dsp:txBody>
      <dsp:txXfrm>
        <a:off x="4338044" y="975623"/>
        <a:ext cx="1778194" cy="1348781"/>
      </dsp:txXfrm>
    </dsp:sp>
    <dsp:sp modelId="{A653CF83-944B-4F9F-97BC-7B4E2900BD00}">
      <dsp:nvSpPr>
        <dsp:cNvPr id="0" name=""/>
        <dsp:cNvSpPr/>
      </dsp:nvSpPr>
      <dsp:spPr>
        <a:xfrm rot="5400000">
          <a:off x="5351525"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D9FBDA1-4EAF-45D2-8A53-0ECF44915275}">
      <dsp:nvSpPr>
        <dsp:cNvPr id="0" name=""/>
        <dsp:cNvSpPr/>
      </dsp:nvSpPr>
      <dsp:spPr>
        <a:xfrm>
          <a:off x="6243252"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prstClr val="black"/>
              </a:solidFill>
              <a:latin typeface="Gill Sans MT" panose="020B0502020104020203"/>
              <a:ea typeface="+mn-ea"/>
              <a:cs typeface="+mn-cs"/>
            </a:rPr>
            <a:t>ORM</a:t>
          </a:r>
        </a:p>
      </dsp:txBody>
      <dsp:txXfrm>
        <a:off x="6406472" y="2829153"/>
        <a:ext cx="1863454" cy="652881"/>
      </dsp:txXfrm>
    </dsp:sp>
    <dsp:sp modelId="{7B79155E-B59E-4D4A-9B12-9D9165E4D8AF}">
      <dsp:nvSpPr>
        <dsp:cNvPr id="0" name=""/>
        <dsp:cNvSpPr/>
      </dsp:nvSpPr>
      <dsp:spPr>
        <a:xfrm>
          <a:off x="6418443"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dirty="0"/>
            <a:t>Database management using SQLAlchemy’s Object Relational Mapping (ORM) for CRUD operations, including creating, reading, updating and deleting data from MySQL database</a:t>
          </a:r>
          <a:endParaRPr lang="en-US" sz="1400" kern="1200" dirty="0"/>
        </a:p>
      </dsp:txBody>
      <dsp:txXfrm>
        <a:off x="6418443" y="975623"/>
        <a:ext cx="1778194" cy="1348781"/>
      </dsp:txXfrm>
    </dsp:sp>
    <dsp:sp modelId="{FA8B0413-748A-4D34-901A-10655751E633}">
      <dsp:nvSpPr>
        <dsp:cNvPr id="0" name=""/>
        <dsp:cNvSpPr/>
      </dsp:nvSpPr>
      <dsp:spPr>
        <a:xfrm rot="5400000">
          <a:off x="7431925"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2B4504B-C2C7-46D5-9274-2AE0A7D7838D}">
      <dsp:nvSpPr>
        <dsp:cNvPr id="0" name=""/>
        <dsp:cNvSpPr/>
      </dsp:nvSpPr>
      <dsp:spPr>
        <a:xfrm>
          <a:off x="8323651"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Session Management</a:t>
          </a:r>
        </a:p>
      </dsp:txBody>
      <dsp:txXfrm>
        <a:off x="8486871" y="2829153"/>
        <a:ext cx="1863454" cy="652881"/>
      </dsp:txXfrm>
    </dsp:sp>
    <dsp:sp modelId="{B5A6EAC9-AF2B-412A-A97A-1F68D70AA897}">
      <dsp:nvSpPr>
        <dsp:cNvPr id="0" name=""/>
        <dsp:cNvSpPr/>
      </dsp:nvSpPr>
      <dsp:spPr>
        <a:xfrm>
          <a:off x="8498843"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90000"/>
            </a:lnSpc>
            <a:spcBef>
              <a:spcPct val="0"/>
            </a:spcBef>
            <a:spcAft>
              <a:spcPct val="35000"/>
            </a:spcAft>
            <a:buNone/>
          </a:pPr>
          <a:r>
            <a:rPr lang="en-US" sz="1600" b="0" i="0" u="none" kern="1200" dirty="0"/>
            <a:t>Used Flask’s login_required decorator for secure user sessions </a:t>
          </a:r>
          <a:endParaRPr lang="en-US" sz="1600" kern="1200" dirty="0"/>
        </a:p>
      </dsp:txBody>
      <dsp:txXfrm>
        <a:off x="8498843" y="975623"/>
        <a:ext cx="1778194" cy="1348781"/>
      </dsp:txXfrm>
    </dsp:sp>
  </dsp:spTree>
</dsp:drawing>
</file>

<file path=ppt/diagrams/layout1.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jpeg>
</file>

<file path=ppt/media/image2.jpeg>
</file>

<file path=ppt/media/image20.jpg>
</file>

<file path=ppt/media/image21.jpeg>
</file>

<file path=ppt/media/image22.jpeg>
</file>

<file path=ppt/media/image23.jpeg>
</file>

<file path=ppt/media/image24.jpeg>
</file>

<file path=ppt/media/image25.jpeg>
</file>

<file path=ppt/media/image3.jpeg>
</file>

<file path=ppt/media/image4.jpeg>
</file>

<file path=ppt/media/image5.jpeg>
</file>

<file path=ppt/media/image6.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4/12/2023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p:nvPr>
        </p:nvSpPr>
        <p:spPr>
          <a:xfrm>
            <a:off x="581191" y="704088"/>
            <a:ext cx="10993549" cy="1499616"/>
          </a:xfrm>
        </p:spPr>
        <p:txBody>
          <a:bodyPr/>
          <a:lstStyle/>
          <a:p>
            <a:r>
              <a:rPr lang="en-US"/>
              <a:t>Click to edit Master title style</a:t>
            </a:r>
            <a:endParaRPr lang="en-US" dirty="0"/>
          </a:p>
        </p:txBody>
      </p:sp>
      <p:sp>
        <p:nvSpPr>
          <p:cNvPr id="16" name="Subtitle 2">
            <a:extLst>
              <a:ext uri="{FF2B5EF4-FFF2-40B4-BE49-F238E27FC236}">
                <a16:creationId xmlns:a16="http://schemas.microsoft.com/office/drawing/2014/main" id="{3507450D-E801-41C1-9FD7-923530A06BD4}"/>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p:nvPr>
        </p:nvSpPr>
        <p:spPr>
          <a:xfrm>
            <a:off x="448056" y="3081528"/>
            <a:ext cx="11265408" cy="3310128"/>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425283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E7D0488-B202-4F7B-9F3C-5F3540449364}"/>
              </a:ext>
            </a:extLst>
          </p:cNvPr>
          <p:cNvSpPr>
            <a:spLocks noGrp="1"/>
          </p:cNvSpPr>
          <p:nvPr>
            <p:ph type="title"/>
          </p:nvPr>
        </p:nvSpPr>
        <p:spPr>
          <a:xfrm>
            <a:off x="581192" y="3986411"/>
            <a:ext cx="3568661" cy="1872388"/>
          </a:xfrm>
        </p:spPr>
        <p:txBody>
          <a:bodyPr anchor="ctr"/>
          <a:lstStyle/>
          <a:p>
            <a:pPr algn="r"/>
            <a:r>
              <a:rPr lang="en-US">
                <a:solidFill>
                  <a:schemeClr val="tx2"/>
                </a:solidFill>
              </a:rPr>
              <a:t>Click to edit Master title style</a:t>
            </a:r>
            <a:endParaRPr lang="en-US" dirty="0">
              <a:solidFill>
                <a:schemeClr val="tx2"/>
              </a:solidFill>
            </a:endParaRPr>
          </a:p>
        </p:txBody>
      </p:sp>
      <p:sp>
        <p:nvSpPr>
          <p:cNvPr id="12" name="Picture Placeholder 11">
            <a:extLst>
              <a:ext uri="{FF2B5EF4-FFF2-40B4-BE49-F238E27FC236}">
                <a16:creationId xmlns:a16="http://schemas.microsoft.com/office/drawing/2014/main" id="{5972A87D-479C-4157-A7C5-33D8FC7B2974}"/>
              </a:ext>
            </a:extLst>
          </p:cNvPr>
          <p:cNvSpPr>
            <a:spLocks noGrp="1"/>
          </p:cNvSpPr>
          <p:nvPr>
            <p:ph type="pic" sz="quarter" idx="13"/>
          </p:nvPr>
        </p:nvSpPr>
        <p:spPr>
          <a:xfrm>
            <a:off x="448056" y="768096"/>
            <a:ext cx="2578608" cy="2816352"/>
          </a:xfrm>
          <a:solidFill>
            <a:schemeClr val="accent2"/>
          </a:solidFill>
        </p:spPr>
        <p:txBody>
          <a:bodyPr/>
          <a:lstStyle/>
          <a:p>
            <a:r>
              <a:rPr lang="en-US"/>
              <a:t>Click icon to add picture</a:t>
            </a:r>
            <a:endParaRPr lang="en-US" dirty="0"/>
          </a:p>
        </p:txBody>
      </p:sp>
      <p:sp>
        <p:nvSpPr>
          <p:cNvPr id="13" name="Picture Placeholder 11">
            <a:extLst>
              <a:ext uri="{FF2B5EF4-FFF2-40B4-BE49-F238E27FC236}">
                <a16:creationId xmlns:a16="http://schemas.microsoft.com/office/drawing/2014/main" id="{78EE581A-A98D-4A1B-B826-3C60801D6672}"/>
              </a:ext>
            </a:extLst>
          </p:cNvPr>
          <p:cNvSpPr>
            <a:spLocks noGrp="1"/>
          </p:cNvSpPr>
          <p:nvPr>
            <p:ph type="pic" sz="quarter" idx="14"/>
          </p:nvPr>
        </p:nvSpPr>
        <p:spPr>
          <a:xfrm>
            <a:off x="3352800" y="768096"/>
            <a:ext cx="2578608" cy="2816352"/>
          </a:xfrm>
          <a:solidFill>
            <a:schemeClr val="accent2"/>
          </a:solidFill>
        </p:spPr>
        <p:txBody>
          <a:bodyPr/>
          <a:lstStyle/>
          <a:p>
            <a:r>
              <a:rPr lang="en-US"/>
              <a:t>Click icon to add picture</a:t>
            </a:r>
            <a:endParaRPr lang="en-US" dirty="0"/>
          </a:p>
        </p:txBody>
      </p:sp>
      <p:sp>
        <p:nvSpPr>
          <p:cNvPr id="14" name="Picture Placeholder 11">
            <a:extLst>
              <a:ext uri="{FF2B5EF4-FFF2-40B4-BE49-F238E27FC236}">
                <a16:creationId xmlns:a16="http://schemas.microsoft.com/office/drawing/2014/main" id="{16AE88BE-E502-4D34-AAE9-6EE48F1ACE29}"/>
              </a:ext>
            </a:extLst>
          </p:cNvPr>
          <p:cNvSpPr>
            <a:spLocks noGrp="1"/>
          </p:cNvSpPr>
          <p:nvPr>
            <p:ph type="pic" sz="quarter" idx="15"/>
          </p:nvPr>
        </p:nvSpPr>
        <p:spPr>
          <a:xfrm>
            <a:off x="6257544" y="768096"/>
            <a:ext cx="2578608" cy="2816352"/>
          </a:xfrm>
          <a:solidFill>
            <a:schemeClr val="accent2"/>
          </a:solidFill>
        </p:spPr>
        <p:txBody>
          <a:bodyPr/>
          <a:lstStyle/>
          <a:p>
            <a:r>
              <a:rPr lang="en-US"/>
              <a:t>Click icon to add picture</a:t>
            </a:r>
            <a:endParaRPr lang="en-US" dirty="0"/>
          </a:p>
        </p:txBody>
      </p:sp>
      <p:sp>
        <p:nvSpPr>
          <p:cNvPr id="16" name="Picture Placeholder 11">
            <a:extLst>
              <a:ext uri="{FF2B5EF4-FFF2-40B4-BE49-F238E27FC236}">
                <a16:creationId xmlns:a16="http://schemas.microsoft.com/office/drawing/2014/main" id="{9FD0C6B3-E0D9-4177-8079-178D1B0F530D}"/>
              </a:ext>
            </a:extLst>
          </p:cNvPr>
          <p:cNvSpPr>
            <a:spLocks noGrp="1"/>
          </p:cNvSpPr>
          <p:nvPr>
            <p:ph type="pic" sz="quarter" idx="16"/>
          </p:nvPr>
        </p:nvSpPr>
        <p:spPr>
          <a:xfrm>
            <a:off x="9162288" y="768096"/>
            <a:ext cx="2578608" cy="2816352"/>
          </a:xfrm>
          <a:solidFill>
            <a:schemeClr val="accent2"/>
          </a:solidFill>
        </p:spPr>
        <p:txBody>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53AD8A25-150B-42DF-B6CC-FB1E5225D517}"/>
              </a:ext>
            </a:extLst>
          </p:cNvPr>
          <p:cNvSpPr>
            <a:spLocks noGrp="1"/>
          </p:cNvSpPr>
          <p:nvPr>
            <p:ph idx="1"/>
          </p:nvPr>
        </p:nvSpPr>
        <p:spPr>
          <a:xfrm>
            <a:off x="4520392" y="3956050"/>
            <a:ext cx="7225075" cy="1902749"/>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6992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20F9CA6-0CB1-4A9E-96E4-67800B107E2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05826FB8-73AC-4F8B-BD9C-B5E87FC9C6A9}"/>
              </a:ext>
              <a:ext uri="{C183D7F6-B498-43B3-948B-1728B52AA6E4}">
                <adec:decorative xmlns:adec="http://schemas.microsoft.com/office/drawing/2017/decorative" val="1"/>
              </a:ext>
            </a:extLst>
          </p:cNvPr>
          <p:cNvSpPr/>
          <p:nvPr userDrawn="1"/>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609906" y="702156"/>
            <a:ext cx="3568661" cy="1188720"/>
          </a:xfrm>
        </p:spPr>
        <p:txBody>
          <a:body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F7AE5FA5-AF50-4B00-8E20-1B20A667A3BF}"/>
              </a:ext>
            </a:extLst>
          </p:cNvPr>
          <p:cNvSpPr>
            <a:spLocks noGrp="1"/>
          </p:cNvSpPr>
          <p:nvPr>
            <p:ph idx="1"/>
          </p:nvPr>
        </p:nvSpPr>
        <p:spPr>
          <a:xfrm>
            <a:off x="609906" y="2340864"/>
            <a:ext cx="3568661" cy="3634486"/>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13" name="Picture Placeholder 12">
            <a:extLst>
              <a:ext uri="{FF2B5EF4-FFF2-40B4-BE49-F238E27FC236}">
                <a16:creationId xmlns:a16="http://schemas.microsoft.com/office/drawing/2014/main" id="{83237575-909D-45C0-B594-0B7A40F04B52}"/>
              </a:ext>
            </a:extLst>
          </p:cNvPr>
          <p:cNvSpPr>
            <a:spLocks noGrp="1"/>
          </p:cNvSpPr>
          <p:nvPr>
            <p:ph type="pic" sz="quarter" idx="13"/>
          </p:nvPr>
        </p:nvSpPr>
        <p:spPr>
          <a:xfrm>
            <a:off x="4657344" y="0"/>
            <a:ext cx="7534656" cy="6858000"/>
          </a:xfrm>
          <a:solidFill>
            <a:schemeClr val="accent2"/>
          </a:solidFill>
        </p:spPr>
        <p:txBody>
          <a:bodyPr/>
          <a:lstStyle/>
          <a:p>
            <a:r>
              <a:rPr lang="en-US"/>
              <a:t>Click icon to add picture</a:t>
            </a:r>
            <a:endParaRPr lang="en-US" dirty="0"/>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22543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a:extLst>
              <a:ext uri="{C183D7F6-B498-43B3-948B-1728B52AA6E4}">
                <adec:decorative xmlns:adec="http://schemas.microsoft.com/office/drawing/2017/decorative" val="1"/>
              </a:ext>
            </a:extLst>
          </p:cNvPr>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084393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r>
              <a:rPr lang="en-US" dirty="0"/>
              <a:t>Sample Footer Text</a:t>
            </a:r>
          </a:p>
        </p:txBody>
      </p:sp>
      <p:sp>
        <p:nvSpPr>
          <p:cNvPr id="5" name="Date Placeholder 4"/>
          <p:cNvSpPr>
            <a:spLocks noGrp="1"/>
          </p:cNvSpPr>
          <p:nvPr>
            <p:ph type="dt" sz="half" idx="10"/>
          </p:nvPr>
        </p:nvSpPr>
        <p:spPr/>
        <p:txBody>
          <a:bodyPr/>
          <a:lstStyle/>
          <a:p>
            <a:r>
              <a:rPr lang="en-US" dirty="0"/>
              <a:t>20XX</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79185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78986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r>
              <a:rPr lang="en-US" dirty="0"/>
              <a:t>Sample Footer Text</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dirty="0"/>
              <a:t>20XX</a:t>
            </a:r>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9284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pPr algn="l"/>
            <a:r>
              <a:rPr lang="en-US" dirty="0"/>
              <a:t>Sample Footer Text</a:t>
            </a:r>
          </a:p>
        </p:txBody>
      </p:sp>
      <p:sp>
        <p:nvSpPr>
          <p:cNvPr id="5" name="Date Placeholder 4"/>
          <p:cNvSpPr>
            <a:spLocks noGrp="1"/>
          </p:cNvSpPr>
          <p:nvPr>
            <p:ph type="dt" sz="half" idx="10"/>
          </p:nvPr>
        </p:nvSpPr>
        <p:spPr/>
        <p:txBody>
          <a:bodyPr/>
          <a:lstStyle/>
          <a:p>
            <a:r>
              <a:rPr lang="en-US" dirty="0"/>
              <a:t>20XX</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6506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581192" y="702155"/>
            <a:ext cx="3424138" cy="1500131"/>
          </a:xfrm>
        </p:spPr>
        <p:txBody>
          <a:bodyPr/>
          <a:lstStyle>
            <a:lvl1pPr>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728249B4-F572-49E8-9B53-CB4E629EB93F}"/>
              </a:ext>
            </a:extLst>
          </p:cNvPr>
          <p:cNvSpPr>
            <a:spLocks noGrp="1"/>
          </p:cNvSpPr>
          <p:nvPr>
            <p:ph idx="1"/>
          </p:nvPr>
        </p:nvSpPr>
        <p:spPr>
          <a:xfrm>
            <a:off x="581193" y="2414788"/>
            <a:ext cx="3424138" cy="3975776"/>
          </a:xfrm>
        </p:spPr>
        <p:txBody>
          <a:bodyPr/>
          <a:lstStyle>
            <a:lvl1pPr marL="0" indent="0">
              <a:buNone/>
              <a:defRPr/>
            </a:lvl1pPr>
          </a:lstStyle>
          <a:p>
            <a:pPr lvl="0"/>
            <a:r>
              <a:rPr lang="en-US"/>
              <a:t>Click to edit Master text styles</a:t>
            </a:r>
          </a:p>
        </p:txBody>
      </p:sp>
      <p:sp>
        <p:nvSpPr>
          <p:cNvPr id="10" name="Picture Placeholder 9">
            <a:extLst>
              <a:ext uri="{FF2B5EF4-FFF2-40B4-BE49-F238E27FC236}">
                <a16:creationId xmlns:a16="http://schemas.microsoft.com/office/drawing/2014/main" id="{06C12940-675F-4BDC-8733-71FEBC2FDCCF}"/>
              </a:ext>
            </a:extLst>
          </p:cNvPr>
          <p:cNvSpPr>
            <a:spLocks noGrp="1"/>
          </p:cNvSpPr>
          <p:nvPr>
            <p:ph type="pic" sz="quarter" idx="13"/>
          </p:nvPr>
        </p:nvSpPr>
        <p:spPr>
          <a:xfrm>
            <a:off x="4242815" y="640080"/>
            <a:ext cx="3703320" cy="5751576"/>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63AD391F-F462-4773-B9C7-B512F55F6812}"/>
              </a:ext>
            </a:extLst>
          </p:cNvPr>
          <p:cNvSpPr>
            <a:spLocks noGrp="1"/>
          </p:cNvSpPr>
          <p:nvPr>
            <p:ph type="pic" sz="quarter" idx="14"/>
          </p:nvPr>
        </p:nvSpPr>
        <p:spPr>
          <a:xfrm>
            <a:off x="8046720" y="640080"/>
            <a:ext cx="3703320" cy="575157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897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p:nvPr>
        </p:nvSpPr>
        <p:spPr>
          <a:xfrm>
            <a:off x="581192" y="730730"/>
            <a:ext cx="3475915" cy="1478341"/>
          </a:xfrm>
        </p:spPr>
        <p:txBody>
          <a:bodyPr>
            <a:normAutofit/>
          </a:bodyPr>
          <a:lstStyle/>
          <a:p>
            <a:r>
              <a:rPr lang="en-US">
                <a:solidFill>
                  <a:schemeClr val="tx2"/>
                </a:solidFill>
              </a:rPr>
              <a:t>Click to edit Master title style</a:t>
            </a:r>
            <a:endParaRPr lang="en-US" dirty="0">
              <a:solidFill>
                <a:schemeClr val="tx2"/>
              </a:solidFill>
            </a:endParaRPr>
          </a:p>
        </p:txBody>
      </p:sp>
      <p:sp>
        <p:nvSpPr>
          <p:cNvPr id="6" name="Content Placeholder 2" descr="Tag=AccentColor&#10;Flavor=Light&#10;Target=Bullets">
            <a:extLst>
              <a:ext uri="{FF2B5EF4-FFF2-40B4-BE49-F238E27FC236}">
                <a16:creationId xmlns:a16="http://schemas.microsoft.com/office/drawing/2014/main" id="{C768CCB8-0718-4D4E-8EE1-1D287550057B}"/>
              </a:ext>
            </a:extLst>
          </p:cNvPr>
          <p:cNvSpPr>
            <a:spLocks noGrp="1"/>
          </p:cNvSpPr>
          <p:nvPr>
            <p:ph idx="1"/>
          </p:nvPr>
        </p:nvSpPr>
        <p:spPr>
          <a:xfrm>
            <a:off x="581192" y="2180496"/>
            <a:ext cx="3475915" cy="3678303"/>
          </a:xfrm>
        </p:spPr>
        <p:txBody>
          <a:bodyPr>
            <a:normAutofit/>
          </a:bodyPr>
          <a:lstStyle>
            <a:lvl1pPr marL="0" indent="0">
              <a:buNone/>
              <a:defRPr/>
            </a:lvl1pPr>
          </a:lstStyle>
          <a:p>
            <a:pPr lvl="0"/>
            <a:r>
              <a:rPr lang="en-US"/>
              <a:t>Click to edit Master text styles</a:t>
            </a:r>
          </a:p>
        </p:txBody>
      </p:sp>
      <p:sp>
        <p:nvSpPr>
          <p:cNvPr id="11" name="Picture Placeholder 10">
            <a:extLst>
              <a:ext uri="{FF2B5EF4-FFF2-40B4-BE49-F238E27FC236}">
                <a16:creationId xmlns:a16="http://schemas.microsoft.com/office/drawing/2014/main" id="{5C3A8825-378F-41FE-A716-644287762A49}"/>
              </a:ext>
            </a:extLst>
          </p:cNvPr>
          <p:cNvSpPr>
            <a:spLocks noGrp="1"/>
          </p:cNvSpPr>
          <p:nvPr>
            <p:ph type="pic" sz="quarter" idx="13"/>
          </p:nvPr>
        </p:nvSpPr>
        <p:spPr>
          <a:xfrm>
            <a:off x="4241800" y="630936"/>
            <a:ext cx="7504113" cy="3520440"/>
          </a:xfrm>
          <a:solidFill>
            <a:schemeClr val="accent2"/>
          </a:solidFill>
        </p:spPr>
        <p:txBody>
          <a:bodyPr/>
          <a:lstStyle/>
          <a:p>
            <a:r>
              <a:rPr lang="en-US"/>
              <a:t>Click icon to add picture</a:t>
            </a:r>
            <a:endParaRPr lang="en-US" dirty="0"/>
          </a:p>
        </p:txBody>
      </p:sp>
      <p:sp>
        <p:nvSpPr>
          <p:cNvPr id="12" name="Picture Placeholder 10">
            <a:extLst>
              <a:ext uri="{FF2B5EF4-FFF2-40B4-BE49-F238E27FC236}">
                <a16:creationId xmlns:a16="http://schemas.microsoft.com/office/drawing/2014/main" id="{2E6B2055-B099-48CF-84C8-2AF6D5618697}"/>
              </a:ext>
            </a:extLst>
          </p:cNvPr>
          <p:cNvSpPr>
            <a:spLocks noGrp="1"/>
          </p:cNvSpPr>
          <p:nvPr>
            <p:ph type="pic" sz="quarter" idx="14"/>
          </p:nvPr>
        </p:nvSpPr>
        <p:spPr>
          <a:xfrm>
            <a:off x="4242816" y="4234252"/>
            <a:ext cx="3703320" cy="2139696"/>
          </a:xfrm>
          <a:solidFill>
            <a:schemeClr val="accent2"/>
          </a:solidFill>
        </p:spPr>
        <p:txBody>
          <a:bodyPr/>
          <a:lstStyle/>
          <a:p>
            <a:r>
              <a:rPr lang="en-US"/>
              <a:t>Click icon to add picture</a:t>
            </a:r>
            <a:endParaRPr lang="en-US" dirty="0"/>
          </a:p>
        </p:txBody>
      </p:sp>
      <p:sp>
        <p:nvSpPr>
          <p:cNvPr id="13" name="Picture Placeholder 10">
            <a:extLst>
              <a:ext uri="{FF2B5EF4-FFF2-40B4-BE49-F238E27FC236}">
                <a16:creationId xmlns:a16="http://schemas.microsoft.com/office/drawing/2014/main" id="{EED74C29-FF8A-4470-8221-FD11E7FB7D76}"/>
              </a:ext>
            </a:extLst>
          </p:cNvPr>
          <p:cNvSpPr>
            <a:spLocks noGrp="1"/>
          </p:cNvSpPr>
          <p:nvPr>
            <p:ph type="pic" sz="quarter" idx="15"/>
          </p:nvPr>
        </p:nvSpPr>
        <p:spPr>
          <a:xfrm>
            <a:off x="8046720" y="4233672"/>
            <a:ext cx="3703320" cy="213969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74943644"/>
      </p:ext>
    </p:extLst>
  </p:cSld>
  <p:clrMapOvr>
    <a:masterClrMapping/>
  </p:clrMapOvr>
  <p:extLst>
    <p:ext uri="{DCECCB84-F9BA-43D5-87BE-67443E8EF086}">
      <p15:sldGuideLst xmlns:p15="http://schemas.microsoft.com/office/powerpoint/2012/main">
        <p15:guide id="1" orient="horz"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p:nvPr>
        </p:nvSpPr>
        <p:spPr>
          <a:xfrm>
            <a:off x="581191" y="4322102"/>
            <a:ext cx="10993549" cy="1153609"/>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DDD90A03-8871-46F6-B527-27A279CAF3FE}"/>
              </a:ext>
            </a:extLst>
          </p:cNvPr>
          <p:cNvSpPr>
            <a:spLocks noGrp="1"/>
          </p:cNvSpPr>
          <p:nvPr>
            <p:ph type="subTitle" idx="1"/>
          </p:nvPr>
        </p:nvSpPr>
        <p:spPr>
          <a:xfrm>
            <a:off x="581194" y="5475712"/>
            <a:ext cx="10993546" cy="590321"/>
          </a:xfrm>
        </p:spPr>
        <p:txBody>
          <a:bodyPr/>
          <a:lstStyle>
            <a:lvl1pPr marL="0" indent="0">
              <a:buNone/>
              <a:defRPr/>
            </a:lvl1pPr>
          </a:lstStyle>
          <a:p>
            <a:r>
              <a:rPr lang="en-US"/>
              <a:t>Click to edit Master subtitle style</a:t>
            </a:r>
            <a:endParaRPr lang="en-US" dirty="0"/>
          </a:p>
        </p:txBody>
      </p:sp>
      <p:sp>
        <p:nvSpPr>
          <p:cNvPr id="9" name="Picture Placeholder 8">
            <a:extLst>
              <a:ext uri="{FF2B5EF4-FFF2-40B4-BE49-F238E27FC236}">
                <a16:creationId xmlns:a16="http://schemas.microsoft.com/office/drawing/2014/main" id="{18C0DC8A-3006-4A75-A9BA-FCA96D2C38A9}"/>
              </a:ext>
            </a:extLst>
          </p:cNvPr>
          <p:cNvSpPr>
            <a:spLocks noGrp="1"/>
          </p:cNvSpPr>
          <p:nvPr>
            <p:ph type="pic" sz="quarter" idx="13"/>
          </p:nvPr>
        </p:nvSpPr>
        <p:spPr>
          <a:xfrm>
            <a:off x="449580" y="603504"/>
            <a:ext cx="11292840" cy="3557016"/>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51850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31520"/>
            <a:ext cx="11029616" cy="987552"/>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r>
              <a:rPr lang="en-US" dirty="0"/>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dirty="0"/>
              <a:t>20XX</a:t>
            </a:r>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6887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AD7E45-24A5-4020-858E-57CFA0955730}"/>
              </a:ext>
            </a:extLst>
          </p:cNvPr>
          <p:cNvSpPr>
            <a:spLocks noGrp="1"/>
          </p:cNvSpPr>
          <p:nvPr>
            <p:ph type="ctrTitle"/>
          </p:nvPr>
        </p:nvSpPr>
        <p:spPr>
          <a:xfrm>
            <a:off x="581191" y="1020431"/>
            <a:ext cx="10993549" cy="1475013"/>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9C213B6D-04F4-4E9D-AD86-E50884CB4CB3}"/>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10" name="Picture Placeholder 9">
            <a:extLst>
              <a:ext uri="{FF2B5EF4-FFF2-40B4-BE49-F238E27FC236}">
                <a16:creationId xmlns:a16="http://schemas.microsoft.com/office/drawing/2014/main" id="{52DB8B62-62C2-4723-85AF-F5D87B489A63}"/>
              </a:ext>
            </a:extLst>
          </p:cNvPr>
          <p:cNvSpPr>
            <a:spLocks noGrp="1"/>
          </p:cNvSpPr>
          <p:nvPr>
            <p:ph type="pic" sz="quarter" idx="13"/>
          </p:nvPr>
        </p:nvSpPr>
        <p:spPr>
          <a:xfrm>
            <a:off x="448056" y="3081528"/>
            <a:ext cx="5486400" cy="3310128"/>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D1329640-D9D1-44D4-8E40-04E753A2B826}"/>
              </a:ext>
            </a:extLst>
          </p:cNvPr>
          <p:cNvSpPr>
            <a:spLocks noGrp="1"/>
          </p:cNvSpPr>
          <p:nvPr>
            <p:ph type="pic" sz="quarter" idx="14"/>
          </p:nvPr>
        </p:nvSpPr>
        <p:spPr>
          <a:xfrm>
            <a:off x="6254496" y="3081528"/>
            <a:ext cx="5486400" cy="3310128"/>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57857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15" name="SmartArt Placeholder 14">
            <a:extLst>
              <a:ext uri="{FF2B5EF4-FFF2-40B4-BE49-F238E27FC236}">
                <a16:creationId xmlns:a16="http://schemas.microsoft.com/office/drawing/2014/main" id="{1A07AFA2-B97F-4965-B3E3-0399F8696B92}"/>
              </a:ext>
            </a:extLst>
          </p:cNvPr>
          <p:cNvSpPr>
            <a:spLocks noGrp="1"/>
          </p:cNvSpPr>
          <p:nvPr>
            <p:ph type="dgm" sz="quarter" idx="13"/>
          </p:nvPr>
        </p:nvSpPr>
        <p:spPr>
          <a:xfrm>
            <a:off x="576263" y="2290762"/>
            <a:ext cx="2286000" cy="2514600"/>
          </a:xfrm>
          <a:solidFill>
            <a:schemeClr val="accent2"/>
          </a:solidFill>
        </p:spPr>
        <p:txBody>
          <a:bodyPr/>
          <a:lstStyle/>
          <a:p>
            <a:r>
              <a:rPr lang="en-US"/>
              <a:t>Click icon to add SmartArt graphic</a:t>
            </a:r>
            <a:endParaRPr lang="en-US" dirty="0"/>
          </a:p>
        </p:txBody>
      </p:sp>
      <p:sp>
        <p:nvSpPr>
          <p:cNvPr id="16" name="SmartArt Placeholder 14">
            <a:extLst>
              <a:ext uri="{FF2B5EF4-FFF2-40B4-BE49-F238E27FC236}">
                <a16:creationId xmlns:a16="http://schemas.microsoft.com/office/drawing/2014/main" id="{FBD83F25-25EA-4FCB-9180-B7567885BE7A}"/>
              </a:ext>
            </a:extLst>
          </p:cNvPr>
          <p:cNvSpPr>
            <a:spLocks noGrp="1"/>
          </p:cNvSpPr>
          <p:nvPr>
            <p:ph type="dgm" sz="quarter" idx="14"/>
          </p:nvPr>
        </p:nvSpPr>
        <p:spPr>
          <a:xfrm>
            <a:off x="3486759" y="2290762"/>
            <a:ext cx="2286000" cy="2514600"/>
          </a:xfrm>
          <a:solidFill>
            <a:schemeClr val="accent2"/>
          </a:solidFill>
        </p:spPr>
        <p:txBody>
          <a:bodyPr/>
          <a:lstStyle/>
          <a:p>
            <a:r>
              <a:rPr lang="en-US"/>
              <a:t>Click icon to add SmartArt graphic</a:t>
            </a:r>
            <a:endParaRPr lang="en-US" dirty="0"/>
          </a:p>
        </p:txBody>
      </p:sp>
      <p:sp>
        <p:nvSpPr>
          <p:cNvPr id="17" name="SmartArt Placeholder 14">
            <a:extLst>
              <a:ext uri="{FF2B5EF4-FFF2-40B4-BE49-F238E27FC236}">
                <a16:creationId xmlns:a16="http://schemas.microsoft.com/office/drawing/2014/main" id="{C19AF1FD-578A-4AC1-8006-BF395C098188}"/>
              </a:ext>
            </a:extLst>
          </p:cNvPr>
          <p:cNvSpPr>
            <a:spLocks noGrp="1"/>
          </p:cNvSpPr>
          <p:nvPr>
            <p:ph type="dgm" sz="quarter" idx="15"/>
          </p:nvPr>
        </p:nvSpPr>
        <p:spPr>
          <a:xfrm>
            <a:off x="6397255" y="2290762"/>
            <a:ext cx="2286000" cy="2514600"/>
          </a:xfrm>
          <a:solidFill>
            <a:schemeClr val="accent2"/>
          </a:solidFill>
        </p:spPr>
        <p:txBody>
          <a:bodyPr/>
          <a:lstStyle/>
          <a:p>
            <a:r>
              <a:rPr lang="en-US"/>
              <a:t>Click icon to add SmartArt graphic</a:t>
            </a:r>
            <a:endParaRPr lang="en-US" dirty="0"/>
          </a:p>
        </p:txBody>
      </p:sp>
      <p:sp>
        <p:nvSpPr>
          <p:cNvPr id="18" name="SmartArt Placeholder 14">
            <a:extLst>
              <a:ext uri="{FF2B5EF4-FFF2-40B4-BE49-F238E27FC236}">
                <a16:creationId xmlns:a16="http://schemas.microsoft.com/office/drawing/2014/main" id="{A30FAB41-D651-4537-9674-A090F9541E38}"/>
              </a:ext>
            </a:extLst>
          </p:cNvPr>
          <p:cNvSpPr>
            <a:spLocks noGrp="1"/>
          </p:cNvSpPr>
          <p:nvPr>
            <p:ph type="dgm" sz="quarter" idx="16"/>
          </p:nvPr>
        </p:nvSpPr>
        <p:spPr>
          <a:xfrm>
            <a:off x="9307750" y="2290762"/>
            <a:ext cx="2286000" cy="2514600"/>
          </a:xfrm>
          <a:solidFill>
            <a:schemeClr val="accent2"/>
          </a:solidFill>
        </p:spPr>
        <p:txBody>
          <a:bodyPr/>
          <a:lstStyle/>
          <a:p>
            <a:r>
              <a:rPr lang="en-US"/>
              <a:t>Click icon to add SmartArt graphic</a:t>
            </a:r>
            <a:endParaRPr lang="en-US" dirty="0"/>
          </a:p>
        </p:txBody>
      </p:sp>
      <p:sp>
        <p:nvSpPr>
          <p:cNvPr id="20" name="Text Placeholder 19">
            <a:extLst>
              <a:ext uri="{FF2B5EF4-FFF2-40B4-BE49-F238E27FC236}">
                <a16:creationId xmlns:a16="http://schemas.microsoft.com/office/drawing/2014/main" id="{6FF70985-87A5-4813-BB21-CD79732947F5}"/>
              </a:ext>
            </a:extLst>
          </p:cNvPr>
          <p:cNvSpPr>
            <a:spLocks noGrp="1"/>
          </p:cNvSpPr>
          <p:nvPr>
            <p:ph type="body" sz="quarter" idx="17" hasCustomPrompt="1"/>
          </p:nvPr>
        </p:nvSpPr>
        <p:spPr>
          <a:xfrm>
            <a:off x="576263"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2" name="Text Placeholder 21">
            <a:extLst>
              <a:ext uri="{FF2B5EF4-FFF2-40B4-BE49-F238E27FC236}">
                <a16:creationId xmlns:a16="http://schemas.microsoft.com/office/drawing/2014/main" id="{8F30C930-1919-4A13-98BD-6CB6119CC11A}"/>
              </a:ext>
            </a:extLst>
          </p:cNvPr>
          <p:cNvSpPr>
            <a:spLocks noGrp="1"/>
          </p:cNvSpPr>
          <p:nvPr>
            <p:ph type="body" sz="quarter" idx="18" hasCustomPrompt="1"/>
          </p:nvPr>
        </p:nvSpPr>
        <p:spPr>
          <a:xfrm>
            <a:off x="575894"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3" name="Text Placeholder 19">
            <a:extLst>
              <a:ext uri="{FF2B5EF4-FFF2-40B4-BE49-F238E27FC236}">
                <a16:creationId xmlns:a16="http://schemas.microsoft.com/office/drawing/2014/main" id="{6E4126AC-7681-4156-8274-2A6414894394}"/>
              </a:ext>
            </a:extLst>
          </p:cNvPr>
          <p:cNvSpPr>
            <a:spLocks noGrp="1"/>
          </p:cNvSpPr>
          <p:nvPr>
            <p:ph type="body" sz="quarter" idx="19" hasCustomPrompt="1"/>
          </p:nvPr>
        </p:nvSpPr>
        <p:spPr>
          <a:xfrm>
            <a:off x="3487128"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4" name="Text Placeholder 21">
            <a:extLst>
              <a:ext uri="{FF2B5EF4-FFF2-40B4-BE49-F238E27FC236}">
                <a16:creationId xmlns:a16="http://schemas.microsoft.com/office/drawing/2014/main" id="{D03485ED-1755-41FA-942B-ED95B3913DBF}"/>
              </a:ext>
            </a:extLst>
          </p:cNvPr>
          <p:cNvSpPr>
            <a:spLocks noGrp="1"/>
          </p:cNvSpPr>
          <p:nvPr>
            <p:ph type="body" sz="quarter" idx="20" hasCustomPrompt="1"/>
          </p:nvPr>
        </p:nvSpPr>
        <p:spPr>
          <a:xfrm>
            <a:off x="3486759"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5" name="Text Placeholder 19">
            <a:extLst>
              <a:ext uri="{FF2B5EF4-FFF2-40B4-BE49-F238E27FC236}">
                <a16:creationId xmlns:a16="http://schemas.microsoft.com/office/drawing/2014/main" id="{42AFEFC9-586E-4B97-AD51-F02AC6AC6A60}"/>
              </a:ext>
            </a:extLst>
          </p:cNvPr>
          <p:cNvSpPr>
            <a:spLocks noGrp="1"/>
          </p:cNvSpPr>
          <p:nvPr>
            <p:ph type="body" sz="quarter" idx="21" hasCustomPrompt="1"/>
          </p:nvPr>
        </p:nvSpPr>
        <p:spPr>
          <a:xfrm>
            <a:off x="6397624"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6" name="Text Placeholder 21">
            <a:extLst>
              <a:ext uri="{FF2B5EF4-FFF2-40B4-BE49-F238E27FC236}">
                <a16:creationId xmlns:a16="http://schemas.microsoft.com/office/drawing/2014/main" id="{E94B1769-BE23-4EBA-A0DA-9A01476DAC50}"/>
              </a:ext>
            </a:extLst>
          </p:cNvPr>
          <p:cNvSpPr>
            <a:spLocks noGrp="1"/>
          </p:cNvSpPr>
          <p:nvPr>
            <p:ph type="body" sz="quarter" idx="22" hasCustomPrompt="1"/>
          </p:nvPr>
        </p:nvSpPr>
        <p:spPr>
          <a:xfrm>
            <a:off x="6397255"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7" name="Text Placeholder 19">
            <a:extLst>
              <a:ext uri="{FF2B5EF4-FFF2-40B4-BE49-F238E27FC236}">
                <a16:creationId xmlns:a16="http://schemas.microsoft.com/office/drawing/2014/main" id="{9A7362AB-6137-4C5C-9219-392C3875AD9B}"/>
              </a:ext>
            </a:extLst>
          </p:cNvPr>
          <p:cNvSpPr>
            <a:spLocks noGrp="1"/>
          </p:cNvSpPr>
          <p:nvPr>
            <p:ph type="body" sz="quarter" idx="23" hasCustomPrompt="1"/>
          </p:nvPr>
        </p:nvSpPr>
        <p:spPr>
          <a:xfrm>
            <a:off x="9308119" y="4957131"/>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8" name="Text Placeholder 21">
            <a:extLst>
              <a:ext uri="{FF2B5EF4-FFF2-40B4-BE49-F238E27FC236}">
                <a16:creationId xmlns:a16="http://schemas.microsoft.com/office/drawing/2014/main" id="{DA6F45F2-E17A-4027-AAA9-B9B703C26A2F}"/>
              </a:ext>
            </a:extLst>
          </p:cNvPr>
          <p:cNvSpPr>
            <a:spLocks noGrp="1"/>
          </p:cNvSpPr>
          <p:nvPr>
            <p:ph type="body" sz="quarter" idx="24" hasCustomPrompt="1"/>
          </p:nvPr>
        </p:nvSpPr>
        <p:spPr>
          <a:xfrm>
            <a:off x="9307750" y="5461004"/>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4" name="Footer Placeholder 3"/>
          <p:cNvSpPr>
            <a:spLocks noGrp="1"/>
          </p:cNvSpPr>
          <p:nvPr>
            <p:ph type="ftr" sz="quarter" idx="11"/>
          </p:nvPr>
        </p:nvSpPr>
        <p:spPr/>
        <p:txBody>
          <a:bodyPr/>
          <a:lstStyle/>
          <a:p>
            <a:r>
              <a:rPr lang="en-US" dirty="0"/>
              <a:t>Sample Footer Text</a:t>
            </a:r>
          </a:p>
        </p:txBody>
      </p:sp>
      <p:sp>
        <p:nvSpPr>
          <p:cNvPr id="3" name="Date Placeholder 2"/>
          <p:cNvSpPr>
            <a:spLocks noGrp="1"/>
          </p:cNvSpPr>
          <p:nvPr>
            <p:ph type="dt" sz="half" idx="10"/>
          </p:nvPr>
        </p:nvSpPr>
        <p:spPr/>
        <p:txBody>
          <a:bodyPr/>
          <a:lstStyle/>
          <a:p>
            <a:r>
              <a:rPr lang="en-US" dirty="0"/>
              <a:t>20XX</a:t>
            </a:r>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9263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dirty="0"/>
              <a:t>20XX</a:t>
            </a:r>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4280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3200400"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2343"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4412341"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4F00371C-297D-40EF-8A7B-A4A10A3E0F58}"/>
              </a:ext>
            </a:extLst>
          </p:cNvPr>
          <p:cNvSpPr>
            <a:spLocks noGrp="1"/>
          </p:cNvSpPr>
          <p:nvPr>
            <p:ph type="body" sz="quarter" idx="13"/>
          </p:nvPr>
        </p:nvSpPr>
        <p:spPr>
          <a:xfrm>
            <a:off x="8243499"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11" name="Content Placeholder 5">
            <a:extLst>
              <a:ext uri="{FF2B5EF4-FFF2-40B4-BE49-F238E27FC236}">
                <a16:creationId xmlns:a16="http://schemas.microsoft.com/office/drawing/2014/main" id="{54C654D6-9180-439B-AA80-A486173B740A}"/>
              </a:ext>
            </a:extLst>
          </p:cNvPr>
          <p:cNvSpPr>
            <a:spLocks noGrp="1"/>
          </p:cNvSpPr>
          <p:nvPr>
            <p:ph sz="quarter" idx="14"/>
          </p:nvPr>
        </p:nvSpPr>
        <p:spPr>
          <a:xfrm>
            <a:off x="8243497"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dirty="0"/>
              <a:t>20XX</a:t>
            </a:r>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9735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A78C165-B12A-4B46-AC7E-8E730F42CBBA}"/>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15F2DE1-F272-49DD-84C1-C2FB82B723E3}"/>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0BB053-86D6-405E-A719-7B6EF23E7207}"/>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dirty="0"/>
              <a:t>20XX</a:t>
            </a:r>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r>
              <a:rPr lang="en-US" dirty="0"/>
              <a:t>Sample Footer Text</a:t>
            </a:r>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17929212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7" r:id="rId3"/>
    <p:sldLayoutId id="2147483780" r:id="rId4"/>
    <p:sldLayoutId id="2147483764" r:id="rId5"/>
    <p:sldLayoutId id="2147483783" r:id="rId6"/>
    <p:sldLayoutId id="2147483784" r:id="rId7"/>
    <p:sldLayoutId id="2147483767" r:id="rId8"/>
    <p:sldLayoutId id="2147483782" r:id="rId9"/>
    <p:sldLayoutId id="2147483778" r:id="rId10"/>
    <p:sldLayoutId id="2147483779" r:id="rId11"/>
    <p:sldLayoutId id="2147483765" r:id="rId12"/>
    <p:sldLayoutId id="2147483766" r:id="rId13"/>
    <p:sldLayoutId id="2147483769" r:id="rId14"/>
    <p:sldLayoutId id="2147483770" r:id="rId15"/>
    <p:sldLayoutId id="2147483771" r:id="rId16"/>
  </p:sldLayoutIdLst>
  <p:hf hdr="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LphastrEAM5/hplus.git" TargetMode="External"/><Relationship Id="rId2" Type="http://schemas.openxmlformats.org/officeDocument/2006/relationships/hyperlink" Target="https://console.cloud.google.com/compute/imagesDetail/projects/confidential-vm-images/global/images/ubuntu-pro-fips-2004-focal-v20230302?project=effective-reach-379219" TargetMode="Externa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0.xml"/><Relationship Id="rId5" Type="http://schemas.openxmlformats.org/officeDocument/2006/relationships/image" Target="../media/image24.jpeg"/><Relationship Id="rId4" Type="http://schemas.openxmlformats.org/officeDocument/2006/relationships/image" Target="../media/image23.jpeg"/></Relationships>
</file>

<file path=ppt/slides/_rels/slide1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package" Target="../embeddings/Microsoft_Word_Document.docx"/><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59453A-78E9-42AE-AE23-C9D218CBC378}"/>
              </a:ext>
            </a:extLst>
          </p:cNvPr>
          <p:cNvSpPr>
            <a:spLocks noGrp="1"/>
          </p:cNvSpPr>
          <p:nvPr>
            <p:ph type="ctrTitle"/>
          </p:nvPr>
        </p:nvSpPr>
        <p:spPr>
          <a:xfrm>
            <a:off x="581191" y="704088"/>
            <a:ext cx="10993549" cy="1499616"/>
          </a:xfrm>
        </p:spPr>
        <p:txBody>
          <a:bodyPr/>
          <a:lstStyle/>
          <a:p>
            <a:r>
              <a:rPr lang="en-US" b="1" dirty="0"/>
              <a:t>Building a FLASK APPLICATION For online management of healthcare centers</a:t>
            </a:r>
          </a:p>
        </p:txBody>
      </p:sp>
      <p:sp>
        <p:nvSpPr>
          <p:cNvPr id="5" name="Subtitle 4">
            <a:extLst>
              <a:ext uri="{FF2B5EF4-FFF2-40B4-BE49-F238E27FC236}">
                <a16:creationId xmlns:a16="http://schemas.microsoft.com/office/drawing/2014/main" id="{639AF166-E191-409C-98AE-C2A47C576895}"/>
              </a:ext>
            </a:extLst>
          </p:cNvPr>
          <p:cNvSpPr>
            <a:spLocks noGrp="1"/>
          </p:cNvSpPr>
          <p:nvPr>
            <p:ph type="subTitle" idx="1"/>
          </p:nvPr>
        </p:nvSpPr>
        <p:spPr>
          <a:xfrm>
            <a:off x="581194" y="2495445"/>
            <a:ext cx="10993546" cy="468233"/>
          </a:xfrm>
        </p:spPr>
        <p:txBody>
          <a:bodyPr/>
          <a:lstStyle/>
          <a:p>
            <a:r>
              <a:rPr lang="en-US" dirty="0"/>
              <a:t>Abir Biswas</a:t>
            </a:r>
          </a:p>
        </p:txBody>
      </p:sp>
      <p:pic>
        <p:nvPicPr>
          <p:cNvPr id="8" name="Picture Placeholder 7" descr="Medical equipment with a stethoscope">
            <a:extLst>
              <a:ext uri="{FF2B5EF4-FFF2-40B4-BE49-F238E27FC236}">
                <a16:creationId xmlns:a16="http://schemas.microsoft.com/office/drawing/2014/main" id="{D9011B7D-CD6B-49C3-8163-9672E7B5EB9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48056" y="3081528"/>
            <a:ext cx="11265408" cy="3310128"/>
          </a:xfrm>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00204-1C67-A0F7-0F48-FE03A049E0FE}"/>
              </a:ext>
            </a:extLst>
          </p:cNvPr>
          <p:cNvSpPr>
            <a:spLocks noGrp="1"/>
          </p:cNvSpPr>
          <p:nvPr>
            <p:ph type="title" idx="4294967295"/>
          </p:nvPr>
        </p:nvSpPr>
        <p:spPr>
          <a:xfrm>
            <a:off x="681038" y="0"/>
            <a:ext cx="10829924" cy="2147888"/>
          </a:xfrm>
        </p:spPr>
        <p:txBody>
          <a:bodyPr/>
          <a:lstStyle/>
          <a:p>
            <a:r>
              <a:rPr lang="en-US" b="1" dirty="0"/>
              <a:t>Ensuring  Security</a:t>
            </a:r>
            <a:endParaRPr lang="en-IN" b="1" dirty="0"/>
          </a:p>
        </p:txBody>
      </p:sp>
      <p:sp>
        <p:nvSpPr>
          <p:cNvPr id="4" name="Rectangle 1">
            <a:extLst>
              <a:ext uri="{FF2B5EF4-FFF2-40B4-BE49-F238E27FC236}">
                <a16:creationId xmlns:a16="http://schemas.microsoft.com/office/drawing/2014/main" id="{AA6C9EB0-ECDF-786F-A19B-6E5024B3988D}"/>
              </a:ext>
            </a:extLst>
          </p:cNvPr>
          <p:cNvSpPr>
            <a:spLocks noGrp="1" noChangeArrowheads="1"/>
          </p:cNvSpPr>
          <p:nvPr>
            <p:ph type="body" idx="4294967295"/>
          </p:nvPr>
        </p:nvSpPr>
        <p:spPr bwMode="auto">
          <a:xfrm>
            <a:off x="681038" y="2129275"/>
            <a:ext cx="11510523"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indent="-285750" defTabSz="914400" eaLnBrk="0" fontAlgn="base" hangingPunct="0">
              <a:spcBef>
                <a:spcPct val="0"/>
              </a:spcBef>
              <a:spcAft>
                <a:spcPct val="0"/>
              </a:spcAft>
              <a:buClrTx/>
              <a:buSzTx/>
              <a:buFont typeface="Arial" panose="020B0604020202020204" pitchFamily="34" charset="0"/>
              <a:buChar char="•"/>
            </a:pPr>
            <a:r>
              <a:rPr lang="en-US" dirty="0">
                <a:solidFill>
                  <a:schemeClr val="tx1"/>
                </a:solidFill>
                <a:latin typeface="Arial" panose="020B0604020202020204" pitchFamily="34" charset="0"/>
              </a:rPr>
              <a:t>We have Committed to protect client data, building trust and confidence among our </a:t>
            </a:r>
          </a:p>
          <a:p>
            <a:pPr marL="0" indent="0" defTabSz="914400" eaLnBrk="0" fontAlgn="base" hangingPunct="0">
              <a:spcBef>
                <a:spcPct val="0"/>
              </a:spcBef>
              <a:spcAft>
                <a:spcPct val="0"/>
              </a:spcAft>
              <a:buClrTx/>
              <a:buSzTx/>
              <a:buNone/>
            </a:pPr>
            <a:r>
              <a:rPr lang="en-US" dirty="0">
                <a:solidFill>
                  <a:schemeClr val="tx1"/>
                </a:solidFill>
                <a:latin typeface="Arial" panose="020B0604020202020204" pitchFamily="34" charset="0"/>
              </a:rPr>
              <a:t>     clients.</a:t>
            </a:r>
          </a:p>
          <a:p>
            <a:pPr marL="285750" indent="-285750" defTabSz="914400" eaLnBrk="0" fontAlgn="base" hangingPunct="0">
              <a:spcBef>
                <a:spcPct val="0"/>
              </a:spcBef>
              <a:spcAft>
                <a:spcPct val="0"/>
              </a:spcAft>
              <a:buClrTx/>
              <a:buSzTx/>
              <a:buFont typeface="Arial" panose="020B0604020202020204" pitchFamily="34" charset="0"/>
              <a:buChar char="•"/>
            </a:pPr>
            <a:endParaRPr lang="en-US" altLang="en-US" dirty="0">
              <a:solidFill>
                <a:schemeClr val="tx1"/>
              </a:solidFill>
              <a:latin typeface="Arial" panose="020B0604020202020204" pitchFamily="34" charset="0"/>
            </a:endParaRPr>
          </a:p>
          <a:p>
            <a:pPr marL="285750" indent="-285750" defTabSz="914400" eaLnBrk="0" fontAlgn="base" hangingPunct="0">
              <a:spcBef>
                <a:spcPct val="0"/>
              </a:spcBef>
              <a:spcAft>
                <a:spcPct val="0"/>
              </a:spcAft>
              <a:buClrTx/>
              <a:buSzTx/>
              <a:buFont typeface="Arial" panose="020B0604020202020204" pitchFamily="34" charset="0"/>
              <a:buChar char="•"/>
            </a:pPr>
            <a:r>
              <a:rPr lang="en-US" altLang="en-US" dirty="0">
                <a:solidFill>
                  <a:schemeClr val="tx1"/>
                </a:solidFill>
                <a:latin typeface="Arial" panose="020B0604020202020204" pitchFamily="34" charset="0"/>
              </a:rPr>
              <a:t>We use industry-standard libraries such as Werkzeug in Python to securely hash and verify passwords. </a:t>
            </a:r>
          </a:p>
          <a:p>
            <a:pPr marL="285750" indent="-285750" defTabSz="914400" eaLnBrk="0" fontAlgn="base" hangingPunct="0">
              <a:spcBef>
                <a:spcPct val="0"/>
              </a:spcBef>
              <a:spcAft>
                <a:spcPct val="0"/>
              </a:spcAft>
              <a:buClrTx/>
              <a:buSzTx/>
              <a:buFont typeface="Arial" panose="020B0604020202020204" pitchFamily="34" charset="0"/>
              <a:buChar char="•"/>
            </a:pPr>
            <a:r>
              <a:rPr lang="en-US" dirty="0">
                <a:solidFill>
                  <a:schemeClr val="tx1"/>
                </a:solidFill>
                <a:latin typeface="Arial" panose="020B0604020202020204" pitchFamily="34" charset="0"/>
              </a:rPr>
              <a:t>We ensure that passwords are not stored in plaintext and are resistant to attacks like rainbow table attacks </a:t>
            </a:r>
          </a:p>
          <a:p>
            <a:pPr marL="0" indent="0" defTabSz="914400" eaLnBrk="0" fontAlgn="base" hangingPunct="0">
              <a:spcBef>
                <a:spcPct val="0"/>
              </a:spcBef>
              <a:spcAft>
                <a:spcPct val="0"/>
              </a:spcAft>
              <a:buClrTx/>
              <a:buSzTx/>
              <a:buNone/>
            </a:pPr>
            <a:r>
              <a:rPr lang="en-US" dirty="0">
                <a:solidFill>
                  <a:schemeClr val="tx1"/>
                </a:solidFill>
                <a:latin typeface="Arial" panose="020B0604020202020204" pitchFamily="34" charset="0"/>
              </a:rPr>
              <a:t>     and brute force attacks.</a:t>
            </a:r>
          </a:p>
          <a:p>
            <a:pPr marL="0" indent="0" defTabSz="914400" eaLnBrk="0" fontAlgn="base" hangingPunct="0">
              <a:spcBef>
                <a:spcPct val="0"/>
              </a:spcBef>
              <a:spcAft>
                <a:spcPct val="0"/>
              </a:spcAft>
              <a:buClrTx/>
              <a:buSzTx/>
              <a:buNone/>
            </a:pPr>
            <a:endParaRPr lang="en-US" dirty="0">
              <a:solidFill>
                <a:schemeClr val="tx1"/>
              </a:solidFill>
              <a:latin typeface="Arial" panose="020B0604020202020204" pitchFamily="34" charset="0"/>
            </a:endParaRPr>
          </a:p>
          <a:p>
            <a:pPr marL="285750" indent="-285750" defTabSz="914400" eaLnBrk="0" fontAlgn="base" hangingPunct="0">
              <a:spcBef>
                <a:spcPct val="0"/>
              </a:spcBef>
              <a:spcAft>
                <a:spcPct val="0"/>
              </a:spcAft>
              <a:buClrTx/>
              <a:buSzTx/>
              <a:buFont typeface="Arial" panose="020B0604020202020204" pitchFamily="34" charset="0"/>
              <a:buChar char="•"/>
            </a:pPr>
            <a:r>
              <a:rPr lang="en-US" dirty="0">
                <a:solidFill>
                  <a:schemeClr val="tx1"/>
                </a:solidFill>
                <a:latin typeface="Arial" panose="020B0604020202020204" pitchFamily="34" charset="0"/>
              </a:rPr>
              <a:t>In addition to password hashing, we also implemented other security measures in our system, such as using </a:t>
            </a:r>
          </a:p>
          <a:p>
            <a:pPr marL="0" indent="0" defTabSz="914400" eaLnBrk="0" fontAlgn="base" hangingPunct="0">
              <a:spcBef>
                <a:spcPct val="0"/>
              </a:spcBef>
              <a:spcAft>
                <a:spcPct val="0"/>
              </a:spcAft>
              <a:buClrTx/>
              <a:buSzTx/>
              <a:buNone/>
            </a:pPr>
            <a:r>
              <a:rPr lang="en-US" dirty="0">
                <a:solidFill>
                  <a:schemeClr val="tx1"/>
                </a:solidFill>
                <a:latin typeface="Arial" panose="020B0604020202020204" pitchFamily="34" charset="0"/>
              </a:rPr>
              <a:t>     HTTPS, implementing strong authentication mechanisms, and regular security audits.</a:t>
            </a:r>
          </a:p>
          <a:p>
            <a:pPr marL="0" indent="0" defTabSz="914400" eaLnBrk="0" fontAlgn="base" hangingPunct="0">
              <a:spcBef>
                <a:spcPct val="0"/>
              </a:spcBef>
              <a:spcAft>
                <a:spcPct val="0"/>
              </a:spcAft>
              <a:buClrTx/>
              <a:buSzTx/>
              <a:buNone/>
            </a:pPr>
            <a:endParaRPr lang="en-US" dirty="0">
              <a:solidFill>
                <a:schemeClr val="tx1"/>
              </a:solidFill>
              <a:latin typeface="Arial" panose="020B0604020202020204" pitchFamily="34" charset="0"/>
            </a:endParaRPr>
          </a:p>
          <a:p>
            <a:pPr marL="285750" indent="-285750" defTabSz="914400" eaLnBrk="0" fontAlgn="base" hangingPunct="0">
              <a:spcBef>
                <a:spcPct val="0"/>
              </a:spcBef>
              <a:spcAft>
                <a:spcPct val="0"/>
              </a:spcAft>
              <a:buClrTx/>
              <a:buSzTx/>
              <a:buFont typeface="Arial" panose="020B0604020202020204" pitchFamily="34" charset="0"/>
              <a:buChar char="•"/>
            </a:pPr>
            <a:r>
              <a:rPr lang="en-US" dirty="0">
                <a:solidFill>
                  <a:schemeClr val="tx1"/>
                </a:solidFill>
                <a:latin typeface="Arial" panose="020B0604020202020204" pitchFamily="34" charset="0"/>
              </a:rPr>
              <a:t>We follow the principle of least privilege, ensuring that only authorized users have access to sensitive </a:t>
            </a:r>
          </a:p>
          <a:p>
            <a:pPr marL="0" indent="0" defTabSz="914400" eaLnBrk="0" fontAlgn="base" hangingPunct="0">
              <a:spcBef>
                <a:spcPct val="0"/>
              </a:spcBef>
              <a:spcAft>
                <a:spcPct val="0"/>
              </a:spcAft>
              <a:buClrTx/>
              <a:buSzTx/>
              <a:buNone/>
            </a:pPr>
            <a:r>
              <a:rPr lang="en-US" dirty="0">
                <a:solidFill>
                  <a:schemeClr val="tx1"/>
                </a:solidFill>
                <a:latin typeface="Arial" panose="020B0604020202020204" pitchFamily="34" charset="0"/>
              </a:rPr>
              <a:t>     information or actions.</a:t>
            </a:r>
          </a:p>
          <a:p>
            <a:pPr marL="0" indent="0" defTabSz="914400" eaLnBrk="0" fontAlgn="base" hangingPunct="0">
              <a:spcBef>
                <a:spcPct val="0"/>
              </a:spcBef>
              <a:spcAft>
                <a:spcPct val="0"/>
              </a:spcAft>
              <a:buClrTx/>
              <a:buSzTx/>
              <a:buNone/>
            </a:pPr>
            <a:endParaRPr lang="en-US" dirty="0">
              <a:solidFill>
                <a:schemeClr val="tx1"/>
              </a:solidFill>
              <a:latin typeface="Arial" panose="020B0604020202020204" pitchFamily="34" charset="0"/>
            </a:endParaRPr>
          </a:p>
          <a:p>
            <a:pPr marL="285750" indent="-285750" defTabSz="914400" eaLnBrk="0" fontAlgn="base" hangingPunct="0">
              <a:spcBef>
                <a:spcPct val="0"/>
              </a:spcBef>
              <a:spcAft>
                <a:spcPct val="0"/>
              </a:spcAft>
              <a:buClrTx/>
              <a:buSzTx/>
              <a:buFont typeface="Arial" panose="020B0604020202020204" pitchFamily="34" charset="0"/>
              <a:buChar char="•"/>
            </a:pPr>
            <a:r>
              <a:rPr lang="en-US" dirty="0">
                <a:solidFill>
                  <a:schemeClr val="tx1"/>
                </a:solidFill>
                <a:latin typeface="Arial" panose="020B0604020202020204" pitchFamily="34" charset="0"/>
              </a:rPr>
              <a:t>We also regularly update and patch our system to address known security vulnerabilities and stay protected </a:t>
            </a:r>
          </a:p>
          <a:p>
            <a:pPr marL="0" indent="0" defTabSz="914400" eaLnBrk="0" fontAlgn="base" hangingPunct="0">
              <a:spcBef>
                <a:spcPct val="0"/>
              </a:spcBef>
              <a:spcAft>
                <a:spcPct val="0"/>
              </a:spcAft>
              <a:buClrTx/>
              <a:buSzTx/>
              <a:buNone/>
            </a:pPr>
            <a:r>
              <a:rPr lang="en-US" dirty="0">
                <a:solidFill>
                  <a:schemeClr val="tx1"/>
                </a:solidFill>
                <a:latin typeface="Arial" panose="020B0604020202020204" pitchFamily="34" charset="0"/>
              </a:rPr>
              <a:t>     against emerging threats.</a:t>
            </a:r>
          </a:p>
          <a:p>
            <a:pPr marR="0" lvl="0" algn="l" defTabSz="914400" rtl="0" eaLnBrk="0" fontAlgn="base" latinLnBrk="0" hangingPunct="0">
              <a:lnSpc>
                <a:spcPct val="100000"/>
              </a:lnSpc>
              <a:spcBef>
                <a:spcPct val="0"/>
              </a:spcBef>
              <a:spcAft>
                <a:spcPct val="0"/>
              </a:spcAft>
              <a:buClrTx/>
              <a:buSzTx/>
              <a:tabLst/>
            </a:pPr>
            <a:endParaRPr lang="en-US" altLang="en-US" cap="none" dirty="0">
              <a:solidFill>
                <a:schemeClr val="tx1"/>
              </a:solidFill>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endParaRPr lang="en-US" altLang="en-US" cap="none" dirty="0">
              <a:solidFill>
                <a:schemeClr val="tx1"/>
              </a:solidFill>
              <a:latin typeface="Arial" panose="020B0604020202020204" pitchFamily="34" charset="0"/>
            </a:endParaRPr>
          </a:p>
        </p:txBody>
      </p:sp>
    </p:spTree>
    <p:extLst>
      <p:ext uri="{BB962C8B-B14F-4D97-AF65-F5344CB8AC3E}">
        <p14:creationId xmlns:p14="http://schemas.microsoft.com/office/powerpoint/2010/main" val="1441731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FDDF4-5E5F-4266-BD01-618D384D0E9F}"/>
              </a:ext>
            </a:extLst>
          </p:cNvPr>
          <p:cNvSpPr>
            <a:spLocks noGrp="1"/>
          </p:cNvSpPr>
          <p:nvPr>
            <p:ph type="ctrTitle"/>
          </p:nvPr>
        </p:nvSpPr>
        <p:spPr>
          <a:xfrm>
            <a:off x="581191" y="1020431"/>
            <a:ext cx="10993549" cy="1475013"/>
          </a:xfrm>
        </p:spPr>
        <p:txBody>
          <a:bodyPr anchor="ctr" anchorCtr="0"/>
          <a:lstStyle/>
          <a:p>
            <a:r>
              <a:rPr lang="en-US" dirty="0"/>
              <a:t>The way to get started is to quit </a:t>
            </a:r>
            <a:br>
              <a:rPr lang="en-US" dirty="0"/>
            </a:br>
            <a:r>
              <a:rPr lang="en-US" dirty="0"/>
              <a:t>talking and begin doing.</a:t>
            </a:r>
          </a:p>
        </p:txBody>
      </p:sp>
      <p:sp>
        <p:nvSpPr>
          <p:cNvPr id="3" name="Subtitle 2">
            <a:extLst>
              <a:ext uri="{FF2B5EF4-FFF2-40B4-BE49-F238E27FC236}">
                <a16:creationId xmlns:a16="http://schemas.microsoft.com/office/drawing/2014/main" id="{C86A883B-8665-48D9-9BB4-5C046036F62E}"/>
              </a:ext>
            </a:extLst>
          </p:cNvPr>
          <p:cNvSpPr>
            <a:spLocks noGrp="1"/>
          </p:cNvSpPr>
          <p:nvPr>
            <p:ph type="subTitle" idx="1"/>
          </p:nvPr>
        </p:nvSpPr>
        <p:spPr>
          <a:xfrm>
            <a:off x="581194" y="2495445"/>
            <a:ext cx="10993546" cy="468233"/>
          </a:xfrm>
        </p:spPr>
        <p:txBody>
          <a:bodyPr/>
          <a:lstStyle/>
          <a:p>
            <a:r>
              <a:rPr lang="en-US" dirty="0"/>
              <a:t>Walt Disney</a:t>
            </a:r>
          </a:p>
        </p:txBody>
      </p:sp>
      <p:pic>
        <p:nvPicPr>
          <p:cNvPr id="7" name="Picture Placeholder 6" descr="A doctor with his arms crossed&#10;">
            <a:extLst>
              <a:ext uri="{FF2B5EF4-FFF2-40B4-BE49-F238E27FC236}">
                <a16:creationId xmlns:a16="http://schemas.microsoft.com/office/drawing/2014/main" id="{23EFDF58-67CE-479D-9BFD-FE6D788538C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48056" y="3081528"/>
            <a:ext cx="5486400" cy="3310128"/>
          </a:xfrm>
        </p:spPr>
      </p:pic>
      <p:pic>
        <p:nvPicPr>
          <p:cNvPr id="9" name="Picture Placeholder 8" descr="A person smiling for the camera">
            <a:extLst>
              <a:ext uri="{FF2B5EF4-FFF2-40B4-BE49-F238E27FC236}">
                <a16:creationId xmlns:a16="http://schemas.microsoft.com/office/drawing/2014/main" id="{4FD4795F-3513-4012-91EE-FA9A56FDF96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6254496" y="3081528"/>
            <a:ext cx="5486400" cy="3310128"/>
          </a:xfrm>
        </p:spPr>
      </p:pic>
      <p:sp>
        <p:nvSpPr>
          <p:cNvPr id="10" name="Date Placeholder 9">
            <a:extLst>
              <a:ext uri="{FF2B5EF4-FFF2-40B4-BE49-F238E27FC236}">
                <a16:creationId xmlns:a16="http://schemas.microsoft.com/office/drawing/2014/main" id="{01DAA9EF-B023-4C9C-9D12-52BE393017CA}"/>
              </a:ext>
            </a:extLst>
          </p:cNvPr>
          <p:cNvSpPr>
            <a:spLocks noGrp="1"/>
          </p:cNvSpPr>
          <p:nvPr>
            <p:ph type="dt" sz="half" idx="10"/>
          </p:nvPr>
        </p:nvSpPr>
        <p:spPr>
          <a:xfrm>
            <a:off x="7605951" y="6423914"/>
            <a:ext cx="2844799" cy="365125"/>
          </a:xfrm>
        </p:spPr>
        <p:txBody>
          <a:bodyPr/>
          <a:lstStyle/>
          <a:p>
            <a:r>
              <a:rPr lang="en-US" dirty="0"/>
              <a:t>20XX</a:t>
            </a:r>
          </a:p>
        </p:txBody>
      </p:sp>
      <p:sp>
        <p:nvSpPr>
          <p:cNvPr id="12" name="Slide Number Placeholder 11">
            <a:extLst>
              <a:ext uri="{FF2B5EF4-FFF2-40B4-BE49-F238E27FC236}">
                <a16:creationId xmlns:a16="http://schemas.microsoft.com/office/drawing/2014/main" id="{4A36D853-EA47-4D86-90A0-8A1FAEE00B97}"/>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11</a:t>
            </a:fld>
            <a:endParaRPr lang="en-US" dirty="0"/>
          </a:p>
        </p:txBody>
      </p:sp>
    </p:spTree>
    <p:extLst>
      <p:ext uri="{BB962C8B-B14F-4D97-AF65-F5344CB8AC3E}">
        <p14:creationId xmlns:p14="http://schemas.microsoft.com/office/powerpoint/2010/main" val="28097392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17B37-3ABF-424E-9128-F20C2B7250DC}"/>
              </a:ext>
            </a:extLst>
          </p:cNvPr>
          <p:cNvSpPr>
            <a:spLocks noGrp="1"/>
          </p:cNvSpPr>
          <p:nvPr>
            <p:ph type="title"/>
          </p:nvPr>
        </p:nvSpPr>
        <p:spPr>
          <a:xfrm>
            <a:off x="581192" y="731520"/>
            <a:ext cx="11029616" cy="987552"/>
          </a:xfrm>
        </p:spPr>
        <p:txBody>
          <a:bodyPr/>
          <a:lstStyle/>
          <a:p>
            <a:r>
              <a:rPr lang="en-US" dirty="0"/>
              <a:t>team</a:t>
            </a:r>
          </a:p>
        </p:txBody>
      </p:sp>
      <p:graphicFrame>
        <p:nvGraphicFramePr>
          <p:cNvPr id="7" name="Content Placeholder 6" descr="Team placeholder ">
            <a:extLst>
              <a:ext uri="{FF2B5EF4-FFF2-40B4-BE49-F238E27FC236}">
                <a16:creationId xmlns:a16="http://schemas.microsoft.com/office/drawing/2014/main" id="{C1BEDA54-2DC6-4AC7-850A-41264E941ACD}"/>
              </a:ext>
            </a:extLst>
          </p:cNvPr>
          <p:cNvGraphicFramePr>
            <a:graphicFrameLocks noGrp="1"/>
          </p:cNvGraphicFramePr>
          <p:nvPr>
            <p:ph idx="1"/>
            <p:extLst>
              <p:ext uri="{D42A27DB-BD31-4B8C-83A1-F6EECF244321}">
                <p14:modId xmlns:p14="http://schemas.microsoft.com/office/powerpoint/2010/main" val="798012128"/>
              </p:ext>
            </p:extLst>
          </p:nvPr>
        </p:nvGraphicFramePr>
        <p:xfrm>
          <a:off x="581025" y="2341563"/>
          <a:ext cx="11029950" cy="36337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7F44DC3D-C5F6-4BF7-97BD-7548BB256C49}"/>
              </a:ext>
            </a:extLst>
          </p:cNvPr>
          <p:cNvSpPr>
            <a:spLocks noGrp="1"/>
          </p:cNvSpPr>
          <p:nvPr>
            <p:ph type="dt" sz="half" idx="10"/>
          </p:nvPr>
        </p:nvSpPr>
        <p:spPr>
          <a:xfrm>
            <a:off x="7605951" y="6423914"/>
            <a:ext cx="2844799" cy="365125"/>
          </a:xfrm>
        </p:spPr>
        <p:txBody>
          <a:bodyPr/>
          <a:lstStyle/>
          <a:p>
            <a:r>
              <a:rPr lang="en-US" dirty="0"/>
              <a:t>20XX</a:t>
            </a:r>
          </a:p>
        </p:txBody>
      </p:sp>
      <p:sp>
        <p:nvSpPr>
          <p:cNvPr id="6" name="Slide Number Placeholder 5">
            <a:extLst>
              <a:ext uri="{FF2B5EF4-FFF2-40B4-BE49-F238E27FC236}">
                <a16:creationId xmlns:a16="http://schemas.microsoft.com/office/drawing/2014/main" id="{29851974-A699-44BC-93B3-F64FE92D3C90}"/>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12</a:t>
            </a:fld>
            <a:endParaRPr lang="en-US" dirty="0"/>
          </a:p>
        </p:txBody>
      </p:sp>
    </p:spTree>
    <p:extLst>
      <p:ext uri="{BB962C8B-B14F-4D97-AF65-F5344CB8AC3E}">
        <p14:creationId xmlns:p14="http://schemas.microsoft.com/office/powerpoint/2010/main" val="15080712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8CADB2F-7916-CD8F-9D0C-D45C763FBE44}"/>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6A7711C1-6C6F-3271-4DA7-51FC451733D2}"/>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2AD4A2D9-A73A-0447-6A40-6423E24ED797}"/>
              </a:ext>
            </a:extLst>
          </p:cNvPr>
          <p:cNvSpPr>
            <a:spLocks noGrp="1"/>
          </p:cNvSpPr>
          <p:nvPr>
            <p:ph type="sldNum" sz="quarter" idx="12"/>
          </p:nvPr>
        </p:nvSpPr>
        <p:spPr/>
        <p:txBody>
          <a:bodyPr/>
          <a:lstStyle/>
          <a:p>
            <a:fld id="{3A98EE3D-8CD1-4C3F-BD1C-C98C9596463C}" type="slidenum">
              <a:rPr lang="en-US" smtClean="0"/>
              <a:t>13</a:t>
            </a:fld>
            <a:endParaRPr lang="en-US" dirty="0"/>
          </a:p>
        </p:txBody>
      </p:sp>
      <p:sp>
        <p:nvSpPr>
          <p:cNvPr id="5" name="Title 1">
            <a:extLst>
              <a:ext uri="{FF2B5EF4-FFF2-40B4-BE49-F238E27FC236}">
                <a16:creationId xmlns:a16="http://schemas.microsoft.com/office/drawing/2014/main" id="{D10DD800-73E6-016A-A12F-5F3FDF2893FB}"/>
              </a:ext>
            </a:extLst>
          </p:cNvPr>
          <p:cNvSpPr txBox="1">
            <a:spLocks/>
          </p:cNvSpPr>
          <p:nvPr/>
        </p:nvSpPr>
        <p:spPr>
          <a:xfrm>
            <a:off x="581192" y="731520"/>
            <a:ext cx="11029616" cy="987552"/>
          </a:xfrm>
          <a:prstGeom prst="rect">
            <a:avLst/>
          </a:prstGeom>
        </p:spPr>
        <p:txBody>
          <a:bodyPr/>
          <a:lst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Timeline</a:t>
            </a:r>
            <a:endParaRPr lang="en-US" dirty="0"/>
          </a:p>
        </p:txBody>
      </p:sp>
      <p:sp>
        <p:nvSpPr>
          <p:cNvPr id="6" name="Footer Placeholder 4">
            <a:extLst>
              <a:ext uri="{FF2B5EF4-FFF2-40B4-BE49-F238E27FC236}">
                <a16:creationId xmlns:a16="http://schemas.microsoft.com/office/drawing/2014/main" id="{CE5A2BCD-C7DE-3D4D-8422-F2D6990733E2}"/>
              </a:ext>
            </a:extLst>
          </p:cNvPr>
          <p:cNvSpPr txBox="1">
            <a:spLocks/>
          </p:cNvSpPr>
          <p:nvPr/>
        </p:nvSpPr>
        <p:spPr>
          <a:xfrm>
            <a:off x="581192" y="6423914"/>
            <a:ext cx="6917210" cy="365125"/>
          </a:xfrm>
          <a:prstGeom prst="rect">
            <a:avLst/>
          </a:prstGeom>
        </p:spPr>
        <p:txBody>
          <a:bodyPr vert="horz" lIns="91440" tIns="45720" rIns="91440" bIns="45720" rtlCol="0" anchor="ctr"/>
          <a:lstStyle>
            <a:defPPr>
              <a:defRPr lang="en-US"/>
            </a:defPPr>
            <a:lvl1pPr marL="0" algn="l" defTabSz="457200" rtl="0" eaLnBrk="1" latinLnBrk="0" hangingPunct="1">
              <a:defRPr sz="900" kern="1200" cap="all">
                <a:solidFill>
                  <a:schemeClr val="tx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Sample Footer Text</a:t>
            </a:r>
            <a:endParaRPr lang="en-US" dirty="0"/>
          </a:p>
        </p:txBody>
      </p:sp>
      <p:sp>
        <p:nvSpPr>
          <p:cNvPr id="7" name="Date Placeholder 3">
            <a:extLst>
              <a:ext uri="{FF2B5EF4-FFF2-40B4-BE49-F238E27FC236}">
                <a16:creationId xmlns:a16="http://schemas.microsoft.com/office/drawing/2014/main" id="{F41F24A6-CC93-FD7F-D419-4250EBDEFF36}"/>
              </a:ext>
            </a:extLst>
          </p:cNvPr>
          <p:cNvSpPr txBox="1">
            <a:spLocks/>
          </p:cNvSpPr>
          <p:nvPr/>
        </p:nvSpPr>
        <p:spPr>
          <a:xfrm>
            <a:off x="7605951" y="6423914"/>
            <a:ext cx="284479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20XX</a:t>
            </a:r>
            <a:endParaRPr lang="en-US" dirty="0"/>
          </a:p>
        </p:txBody>
      </p:sp>
      <p:sp>
        <p:nvSpPr>
          <p:cNvPr id="8" name="Slide Number Placeholder 5">
            <a:extLst>
              <a:ext uri="{FF2B5EF4-FFF2-40B4-BE49-F238E27FC236}">
                <a16:creationId xmlns:a16="http://schemas.microsoft.com/office/drawing/2014/main" id="{59D4C519-602C-FAEB-C7DD-DCAB75C1FEF2}"/>
              </a:ext>
            </a:extLst>
          </p:cNvPr>
          <p:cNvSpPr txBox="1">
            <a:spLocks/>
          </p:cNvSpPr>
          <p:nvPr/>
        </p:nvSpPr>
        <p:spPr>
          <a:xfrm>
            <a:off x="10558300" y="6423914"/>
            <a:ext cx="1052510"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A98EE3D-8CD1-4C3F-BD1C-C98C9596463C}" type="slidenum">
              <a:rPr lang="en-US" smtClean="0"/>
              <a:pPr/>
              <a:t>13</a:t>
            </a:fld>
            <a:endParaRPr lang="en-US" dirty="0"/>
          </a:p>
        </p:txBody>
      </p:sp>
      <p:graphicFrame>
        <p:nvGraphicFramePr>
          <p:cNvPr id="9" name="Content Placeholder 6" descr="Timeline placeholder ">
            <a:extLst>
              <a:ext uri="{FF2B5EF4-FFF2-40B4-BE49-F238E27FC236}">
                <a16:creationId xmlns:a16="http://schemas.microsoft.com/office/drawing/2014/main" id="{5DA549B8-C88F-B511-214A-9B96A7C5CE14}"/>
              </a:ext>
            </a:extLst>
          </p:cNvPr>
          <p:cNvGraphicFramePr>
            <a:graphicFrameLocks/>
          </p:cNvGraphicFramePr>
          <p:nvPr>
            <p:extLst>
              <p:ext uri="{D42A27DB-BD31-4B8C-83A1-F6EECF244321}">
                <p14:modId xmlns:p14="http://schemas.microsoft.com/office/powerpoint/2010/main" val="4207673108"/>
              </p:ext>
            </p:extLst>
          </p:nvPr>
        </p:nvGraphicFramePr>
        <p:xfrm>
          <a:off x="841248"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527188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F56A6-A0B7-4AD3-A4A4-9522F249B031}"/>
              </a:ext>
            </a:extLst>
          </p:cNvPr>
          <p:cNvSpPr>
            <a:spLocks noGrp="1"/>
          </p:cNvSpPr>
          <p:nvPr>
            <p:ph type="title"/>
          </p:nvPr>
        </p:nvSpPr>
        <p:spPr>
          <a:xfrm>
            <a:off x="581193" y="729658"/>
            <a:ext cx="11029616" cy="988332"/>
          </a:xfrm>
        </p:spPr>
        <p:txBody>
          <a:bodyPr/>
          <a:lstStyle/>
          <a:p>
            <a:r>
              <a:rPr lang="en-US" dirty="0"/>
              <a:t>Technologies Used</a:t>
            </a:r>
          </a:p>
        </p:txBody>
      </p:sp>
      <p:sp>
        <p:nvSpPr>
          <p:cNvPr id="3" name="Text Placeholder 2">
            <a:extLst>
              <a:ext uri="{FF2B5EF4-FFF2-40B4-BE49-F238E27FC236}">
                <a16:creationId xmlns:a16="http://schemas.microsoft.com/office/drawing/2014/main" id="{F4E09964-5C29-4FD6-AB66-FC11856B4AF8}"/>
              </a:ext>
            </a:extLst>
          </p:cNvPr>
          <p:cNvSpPr>
            <a:spLocks noGrp="1"/>
          </p:cNvSpPr>
          <p:nvPr>
            <p:ph type="body" idx="1"/>
          </p:nvPr>
        </p:nvSpPr>
        <p:spPr>
          <a:xfrm>
            <a:off x="674325" y="1999705"/>
            <a:ext cx="5194769" cy="557784"/>
          </a:xfrm>
        </p:spPr>
        <p:txBody>
          <a:bodyPr/>
          <a:lstStyle/>
          <a:p>
            <a:r>
              <a:rPr lang="en-US" b="1" dirty="0"/>
              <a:t>Modules</a:t>
            </a:r>
          </a:p>
        </p:txBody>
      </p:sp>
      <p:sp>
        <p:nvSpPr>
          <p:cNvPr id="5" name="Text Placeholder 4">
            <a:extLst>
              <a:ext uri="{FF2B5EF4-FFF2-40B4-BE49-F238E27FC236}">
                <a16:creationId xmlns:a16="http://schemas.microsoft.com/office/drawing/2014/main" id="{86D629C6-DFC2-4FE6-9BC6-9CC5FAA30175}"/>
              </a:ext>
            </a:extLst>
          </p:cNvPr>
          <p:cNvSpPr>
            <a:spLocks noGrp="1"/>
          </p:cNvSpPr>
          <p:nvPr>
            <p:ph type="body" sz="quarter" idx="3"/>
          </p:nvPr>
        </p:nvSpPr>
        <p:spPr>
          <a:xfrm>
            <a:off x="6416039" y="2250892"/>
            <a:ext cx="5194770" cy="553373"/>
          </a:xfrm>
        </p:spPr>
        <p:txBody>
          <a:bodyPr/>
          <a:lstStyle/>
          <a:p>
            <a:r>
              <a:rPr lang="en-US" b="1" dirty="0"/>
              <a:t>Additional Modules and Extensions</a:t>
            </a:r>
          </a:p>
        </p:txBody>
      </p:sp>
      <p:sp>
        <p:nvSpPr>
          <p:cNvPr id="7" name="Date Placeholder 6">
            <a:extLst>
              <a:ext uri="{FF2B5EF4-FFF2-40B4-BE49-F238E27FC236}">
                <a16:creationId xmlns:a16="http://schemas.microsoft.com/office/drawing/2014/main" id="{23FC7AC8-C1FF-4125-99AB-29C9CC00146C}"/>
              </a:ext>
            </a:extLst>
          </p:cNvPr>
          <p:cNvSpPr>
            <a:spLocks noGrp="1"/>
          </p:cNvSpPr>
          <p:nvPr>
            <p:ph type="dt" sz="half" idx="10"/>
          </p:nvPr>
        </p:nvSpPr>
        <p:spPr>
          <a:xfrm>
            <a:off x="7605951" y="6423914"/>
            <a:ext cx="2844799" cy="365125"/>
          </a:xfrm>
        </p:spPr>
        <p:txBody>
          <a:bodyPr/>
          <a:lstStyle/>
          <a:p>
            <a:r>
              <a:rPr lang="en-US" dirty="0"/>
              <a:t>20XX</a:t>
            </a:r>
          </a:p>
        </p:txBody>
      </p:sp>
      <p:sp>
        <p:nvSpPr>
          <p:cNvPr id="9" name="Slide Number Placeholder 8">
            <a:extLst>
              <a:ext uri="{FF2B5EF4-FFF2-40B4-BE49-F238E27FC236}">
                <a16:creationId xmlns:a16="http://schemas.microsoft.com/office/drawing/2014/main" id="{534A0150-AECF-4D8C-A650-1671E51D36E8}"/>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14</a:t>
            </a:fld>
            <a:endParaRPr lang="en-US" dirty="0"/>
          </a:p>
        </p:txBody>
      </p:sp>
      <p:sp>
        <p:nvSpPr>
          <p:cNvPr id="11" name="Rectangle 2">
            <a:extLst>
              <a:ext uri="{FF2B5EF4-FFF2-40B4-BE49-F238E27FC236}">
                <a16:creationId xmlns:a16="http://schemas.microsoft.com/office/drawing/2014/main" id="{729547F7-77C6-6344-9586-15E150D811D4}"/>
              </a:ext>
            </a:extLst>
          </p:cNvPr>
          <p:cNvSpPr>
            <a:spLocks noGrp="1" noChangeArrowheads="1"/>
          </p:cNvSpPr>
          <p:nvPr>
            <p:ph sz="half" idx="2"/>
          </p:nvPr>
        </p:nvSpPr>
        <p:spPr bwMode="auto">
          <a:xfrm>
            <a:off x="581025" y="2685249"/>
            <a:ext cx="5161669"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defTabSz="91440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Flask: Python web framework for building the </a:t>
            </a:r>
          </a:p>
          <a:p>
            <a:pPr marL="0" marR="0" lvl="0" indent="0" algn="l" defTabSz="914400" rtl="0" eaLnBrk="0" fontAlgn="base" latinLnBrk="0" hangingPunct="0">
              <a:lnSpc>
                <a:spcPct val="100000"/>
              </a:lnSpc>
              <a:spcBef>
                <a:spcPct val="0"/>
              </a:spcBef>
              <a:spcAft>
                <a:spcPct val="0"/>
              </a:spcAft>
              <a:buClrTx/>
              <a:buSzTx/>
              <a:buNone/>
              <a:tabLst/>
            </a:pPr>
            <a:r>
              <a:rPr lang="en-US" altLang="en-US" dirty="0">
                <a:solidFill>
                  <a:schemeClr val="tx1"/>
                </a:solidFill>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backend</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defTabSz="91440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MySQL: Database management system for </a:t>
            </a:r>
          </a:p>
          <a:p>
            <a:pPr marL="0" marR="0" lvl="0" indent="0" algn="l" defTabSz="914400" rtl="0" eaLnBrk="0" fontAlgn="base" latinLnBrk="0" hangingPunct="0">
              <a:lnSpc>
                <a:spcPct val="100000"/>
              </a:lnSpc>
              <a:spcBef>
                <a:spcPct val="0"/>
              </a:spcBef>
              <a:spcAft>
                <a:spcPct val="0"/>
              </a:spcAft>
              <a:buClrTx/>
              <a:buSzTx/>
              <a:buNone/>
              <a:tabLst/>
            </a:pPr>
            <a:r>
              <a:rPr lang="en-US" altLang="en-US" dirty="0">
                <a:solidFill>
                  <a:schemeClr val="tx1"/>
                </a:solidFill>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storing user data</a:t>
            </a:r>
          </a:p>
          <a:p>
            <a:pPr defTabSz="91440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Flask-Mail: Extension for sending emails</a:t>
            </a:r>
          </a:p>
          <a:p>
            <a:pPr defTabSz="914400" eaLnBrk="0" fontAlgn="base" hangingPunct="0">
              <a:spcBef>
                <a:spcPct val="0"/>
              </a:spcBef>
              <a:spcAft>
                <a:spcPct val="0"/>
              </a:spcAft>
              <a:buClrTx/>
              <a:buSzTx/>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defTabSz="91440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Werkzeug: Library for password hashing and </a:t>
            </a:r>
          </a:p>
          <a:p>
            <a:pPr mar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authentication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2" name="Rectangle 3">
            <a:extLst>
              <a:ext uri="{FF2B5EF4-FFF2-40B4-BE49-F238E27FC236}">
                <a16:creationId xmlns:a16="http://schemas.microsoft.com/office/drawing/2014/main" id="{19C9091D-F659-9054-96E7-D07784CD9C12}"/>
              </a:ext>
            </a:extLst>
          </p:cNvPr>
          <p:cNvSpPr>
            <a:spLocks noGrp="1" noChangeArrowheads="1"/>
          </p:cNvSpPr>
          <p:nvPr>
            <p:ph sz="quarter" idx="4"/>
          </p:nvPr>
        </p:nvSpPr>
        <p:spPr bwMode="auto">
          <a:xfrm>
            <a:off x="6416675" y="3377745"/>
            <a:ext cx="5213094"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defTabSz="91440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Jinja2: Templating engine for rendering HTML </a:t>
            </a:r>
          </a:p>
          <a:p>
            <a:pPr mar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templates</a:t>
            </a:r>
          </a:p>
          <a:p>
            <a:pPr marL="0" indent="0" defTabSz="914400" eaLnBrk="0" fontAlgn="base" hangingPunct="0">
              <a:spcBef>
                <a:spcPct val="0"/>
              </a:spcBef>
              <a:spcAft>
                <a:spcPct val="0"/>
              </a:spcAft>
              <a:buClrTx/>
              <a:buSzTx/>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defTabSz="91440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HTML/CSS: Frontend markup and styling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defTabSz="91440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Bootstrap: CSS framework for responsive </a:t>
            </a:r>
          </a:p>
          <a:p>
            <a:pPr marL="0" indent="0" defTabSz="914400" eaLnBrk="0" fontAlgn="base" hangingPunct="0">
              <a:spcBef>
                <a:spcPct val="0"/>
              </a:spcBef>
              <a:spcAft>
                <a:spcPct val="0"/>
              </a:spcAft>
              <a:buClrTx/>
              <a:buSzTx/>
              <a:buNone/>
            </a:pPr>
            <a:r>
              <a:rPr kumimoji="0" lang="en-US" altLang="en-US" sz="1800" b="0" i="0" u="none" strike="noStrike" cap="none" normalizeH="0" baseline="0" dirty="0">
                <a:ln>
                  <a:noFill/>
                </a:ln>
                <a:solidFill>
                  <a:schemeClr val="tx1"/>
                </a:solidFill>
                <a:effectLst/>
                <a:latin typeface="Arial" panose="020B0604020202020204" pitchFamily="34" charset="0"/>
              </a:rPr>
              <a:t> design</a:t>
            </a:r>
          </a:p>
        </p:txBody>
      </p:sp>
    </p:spTree>
    <p:extLst>
      <p:ext uri="{BB962C8B-B14F-4D97-AF65-F5344CB8AC3E}">
        <p14:creationId xmlns:p14="http://schemas.microsoft.com/office/powerpoint/2010/main" val="17154007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B1C6D-2105-499D-AAC9-8AA51C7BCD1C}"/>
              </a:ext>
            </a:extLst>
          </p:cNvPr>
          <p:cNvSpPr>
            <a:spLocks noGrp="1"/>
          </p:cNvSpPr>
          <p:nvPr>
            <p:ph type="title"/>
          </p:nvPr>
        </p:nvSpPr>
        <p:spPr>
          <a:xfrm>
            <a:off x="581193" y="729658"/>
            <a:ext cx="11029616" cy="988332"/>
          </a:xfrm>
        </p:spPr>
        <p:txBody>
          <a:bodyPr/>
          <a:lstStyle/>
          <a:p>
            <a:r>
              <a:rPr lang="en-US" dirty="0"/>
              <a:t>Useful Links </a:t>
            </a:r>
          </a:p>
        </p:txBody>
      </p:sp>
      <p:sp>
        <p:nvSpPr>
          <p:cNvPr id="3" name="Text Placeholder 2">
            <a:extLst>
              <a:ext uri="{FF2B5EF4-FFF2-40B4-BE49-F238E27FC236}">
                <a16:creationId xmlns:a16="http://schemas.microsoft.com/office/drawing/2014/main" id="{A66E3F61-BE12-4984-92C8-2D390FC81C5A}"/>
              </a:ext>
            </a:extLst>
          </p:cNvPr>
          <p:cNvSpPr>
            <a:spLocks noGrp="1"/>
          </p:cNvSpPr>
          <p:nvPr>
            <p:ph type="body" idx="1"/>
          </p:nvPr>
        </p:nvSpPr>
        <p:spPr>
          <a:xfrm>
            <a:off x="581191" y="2250891"/>
            <a:ext cx="3200400" cy="557784"/>
          </a:xfrm>
        </p:spPr>
        <p:txBody>
          <a:bodyPr/>
          <a:lstStyle/>
          <a:p>
            <a:r>
              <a:rPr lang="en-US" dirty="0"/>
              <a:t>Resources</a:t>
            </a:r>
          </a:p>
        </p:txBody>
      </p:sp>
      <p:sp>
        <p:nvSpPr>
          <p:cNvPr id="4" name="Content Placeholder 3">
            <a:extLst>
              <a:ext uri="{FF2B5EF4-FFF2-40B4-BE49-F238E27FC236}">
                <a16:creationId xmlns:a16="http://schemas.microsoft.com/office/drawing/2014/main" id="{B74F0951-7481-4639-9C9D-3D4F73328068}"/>
              </a:ext>
            </a:extLst>
          </p:cNvPr>
          <p:cNvSpPr>
            <a:spLocks noGrp="1"/>
          </p:cNvSpPr>
          <p:nvPr>
            <p:ph sz="half" idx="2"/>
          </p:nvPr>
        </p:nvSpPr>
        <p:spPr>
          <a:xfrm>
            <a:off x="581191" y="2926051"/>
            <a:ext cx="3200400" cy="2934999"/>
          </a:xfrm>
        </p:spPr>
        <p:txBody>
          <a:bodyPr>
            <a:normAutofit fontScale="85000" lnSpcReduction="10000"/>
          </a:bodyPr>
          <a:lstStyle/>
          <a:p>
            <a:pPr lvl="0"/>
            <a:r>
              <a:rPr lang="en-US" dirty="0"/>
              <a:t>Google Cloud MySQL (host=localhost/instance-</a:t>
            </a:r>
            <a:r>
              <a:rPr lang="en-US" dirty="0">
                <a:latin typeface="Arial" panose="020B0604020202020204" pitchFamily="34" charset="0"/>
                <a:cs typeface="Arial" panose="020B0604020202020204" pitchFamily="34" charset="0"/>
              </a:rPr>
              <a:t>1, user= root, password=[None], port: 8080</a:t>
            </a:r>
            <a:r>
              <a:rPr lang="en-US" dirty="0"/>
              <a:t>)</a:t>
            </a:r>
          </a:p>
          <a:p>
            <a:pPr lvl="0"/>
            <a:r>
              <a:rPr lang="en-US" dirty="0"/>
              <a:t>N2D AMD Instance and Confidential Computing</a:t>
            </a:r>
          </a:p>
          <a:p>
            <a:pPr lvl="0"/>
            <a:r>
              <a:rPr lang="en-US" dirty="0"/>
              <a:t>Compute Engine VM instance(boot disk image: </a:t>
            </a:r>
            <a:r>
              <a:rPr lang="en-IN" dirty="0">
                <a:hlinkClick r:id="rId2"/>
              </a:rPr>
              <a:t>ubuntu-pro-fips-2004-focal-v20230302</a:t>
            </a:r>
            <a:r>
              <a:rPr lang="en-US" dirty="0"/>
              <a:t>)</a:t>
            </a:r>
          </a:p>
          <a:p>
            <a:pPr lvl="0"/>
            <a:r>
              <a:rPr lang="en-US" dirty="0"/>
              <a:t>Cloud-storage Bucket(dbms-bucket)</a:t>
            </a:r>
          </a:p>
        </p:txBody>
      </p:sp>
      <p:sp>
        <p:nvSpPr>
          <p:cNvPr id="5" name="Text Placeholder 4">
            <a:extLst>
              <a:ext uri="{FF2B5EF4-FFF2-40B4-BE49-F238E27FC236}">
                <a16:creationId xmlns:a16="http://schemas.microsoft.com/office/drawing/2014/main" id="{7C46BAE5-62C6-45E6-AE3B-F2C878DE791C}"/>
              </a:ext>
            </a:extLst>
          </p:cNvPr>
          <p:cNvSpPr>
            <a:spLocks noGrp="1"/>
          </p:cNvSpPr>
          <p:nvPr>
            <p:ph type="body" sz="quarter" idx="3"/>
          </p:nvPr>
        </p:nvSpPr>
        <p:spPr>
          <a:xfrm>
            <a:off x="4403876" y="2250891"/>
            <a:ext cx="3200400" cy="553373"/>
          </a:xfrm>
        </p:spPr>
        <p:txBody>
          <a:bodyPr/>
          <a:lstStyle/>
          <a:p>
            <a:r>
              <a:rPr lang="en-US" dirty="0"/>
              <a:t>Manage links</a:t>
            </a:r>
          </a:p>
        </p:txBody>
      </p:sp>
      <p:sp>
        <p:nvSpPr>
          <p:cNvPr id="6" name="Content Placeholder 5">
            <a:extLst>
              <a:ext uri="{FF2B5EF4-FFF2-40B4-BE49-F238E27FC236}">
                <a16:creationId xmlns:a16="http://schemas.microsoft.com/office/drawing/2014/main" id="{DFC1B606-1E53-4BEB-BB22-45DEDA24E343}"/>
              </a:ext>
            </a:extLst>
          </p:cNvPr>
          <p:cNvSpPr>
            <a:spLocks noGrp="1"/>
          </p:cNvSpPr>
          <p:nvPr>
            <p:ph sz="quarter" idx="4"/>
          </p:nvPr>
        </p:nvSpPr>
        <p:spPr>
          <a:xfrm>
            <a:off x="4412341" y="2926051"/>
            <a:ext cx="3200400" cy="2934999"/>
          </a:xfrm>
        </p:spPr>
        <p:txBody>
          <a:bodyPr/>
          <a:lstStyle/>
          <a:p>
            <a:r>
              <a:rPr lang="en-US" dirty="0"/>
              <a:t>Github Repository:</a:t>
            </a:r>
          </a:p>
          <a:p>
            <a:pPr marL="0" indent="0">
              <a:buNone/>
            </a:pPr>
            <a:r>
              <a:rPr lang="en-US" dirty="0">
                <a:hlinkClick r:id="rId3"/>
              </a:rPr>
              <a:t>https://github.com/ALphastrEAM5/hplus.git</a:t>
            </a:r>
            <a:endParaRPr lang="en-US" dirty="0"/>
          </a:p>
          <a:p>
            <a:pPr marL="0" indent="0">
              <a:buNone/>
            </a:pPr>
            <a:endParaRPr lang="en-US" dirty="0"/>
          </a:p>
          <a:p>
            <a:r>
              <a:rPr lang="en-US" dirty="0"/>
              <a:t>Website: </a:t>
            </a:r>
            <a:r>
              <a:rPr lang="en-US" sz="1600" dirty="0">
                <a:latin typeface="Arial" panose="020B0604020202020204" pitchFamily="34" charset="0"/>
                <a:cs typeface="Arial" panose="020B0604020202020204" pitchFamily="34" charset="0"/>
              </a:rPr>
              <a:t>127.0.0.1:8080</a:t>
            </a:r>
          </a:p>
        </p:txBody>
      </p:sp>
      <p:sp>
        <p:nvSpPr>
          <p:cNvPr id="8" name="Content Placeholder 7">
            <a:extLst>
              <a:ext uri="{FF2B5EF4-FFF2-40B4-BE49-F238E27FC236}">
                <a16:creationId xmlns:a16="http://schemas.microsoft.com/office/drawing/2014/main" id="{4FC948D5-69A8-4B5A-9607-64D0F8DA7F5E}"/>
              </a:ext>
            </a:extLst>
          </p:cNvPr>
          <p:cNvSpPr>
            <a:spLocks noGrp="1"/>
          </p:cNvSpPr>
          <p:nvPr>
            <p:ph sz="quarter" idx="14"/>
          </p:nvPr>
        </p:nvSpPr>
        <p:spPr>
          <a:xfrm>
            <a:off x="8243499" y="2926051"/>
            <a:ext cx="3200400" cy="2934999"/>
          </a:xfrm>
        </p:spPr>
        <p:txBody>
          <a:bodyPr/>
          <a:lstStyle/>
          <a:p>
            <a:pPr marL="0" indent="0">
              <a:buNone/>
            </a:pPr>
            <a:r>
              <a:rPr lang="en-US" u="sng" dirty="0"/>
              <a:t>N.B</a:t>
            </a:r>
            <a:r>
              <a:rPr lang="en-US" dirty="0"/>
              <a:t>: 	  </a:t>
            </a:r>
            <a:r>
              <a:rPr lang="en-US" sz="1600" dirty="0"/>
              <a:t>Before running the website on localhost of your PC import “covid.sql” file from the github repo to your local Xampp server</a:t>
            </a:r>
          </a:p>
        </p:txBody>
      </p:sp>
      <p:sp>
        <p:nvSpPr>
          <p:cNvPr id="9" name="Date Placeholder 8">
            <a:extLst>
              <a:ext uri="{FF2B5EF4-FFF2-40B4-BE49-F238E27FC236}">
                <a16:creationId xmlns:a16="http://schemas.microsoft.com/office/drawing/2014/main" id="{E534A656-239F-4529-8A02-E360B5AC0270}"/>
              </a:ext>
            </a:extLst>
          </p:cNvPr>
          <p:cNvSpPr>
            <a:spLocks noGrp="1"/>
          </p:cNvSpPr>
          <p:nvPr>
            <p:ph type="dt" sz="half" idx="10"/>
          </p:nvPr>
        </p:nvSpPr>
        <p:spPr>
          <a:xfrm>
            <a:off x="7605951" y="6423914"/>
            <a:ext cx="2844799" cy="365125"/>
          </a:xfrm>
        </p:spPr>
        <p:txBody>
          <a:bodyPr/>
          <a:lstStyle/>
          <a:p>
            <a:r>
              <a:rPr lang="en-US" dirty="0"/>
              <a:t>20XX</a:t>
            </a:r>
          </a:p>
        </p:txBody>
      </p:sp>
      <p:sp>
        <p:nvSpPr>
          <p:cNvPr id="11" name="Slide Number Placeholder 10">
            <a:extLst>
              <a:ext uri="{FF2B5EF4-FFF2-40B4-BE49-F238E27FC236}">
                <a16:creationId xmlns:a16="http://schemas.microsoft.com/office/drawing/2014/main" id="{02C172DF-96EA-4F88-908B-161810E45408}"/>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15</a:t>
            </a:fld>
            <a:endParaRPr lang="en-US" dirty="0"/>
          </a:p>
        </p:txBody>
      </p:sp>
    </p:spTree>
    <p:extLst>
      <p:ext uri="{BB962C8B-B14F-4D97-AF65-F5344CB8AC3E}">
        <p14:creationId xmlns:p14="http://schemas.microsoft.com/office/powerpoint/2010/main" val="3305518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592F8-8CA0-4216-808E-BCF1E34D38DA}"/>
              </a:ext>
            </a:extLst>
          </p:cNvPr>
          <p:cNvSpPr>
            <a:spLocks noGrp="1"/>
          </p:cNvSpPr>
          <p:nvPr>
            <p:ph type="title"/>
          </p:nvPr>
        </p:nvSpPr>
        <p:spPr>
          <a:xfrm>
            <a:off x="581192" y="3986411"/>
            <a:ext cx="3568661" cy="1872388"/>
          </a:xfrm>
        </p:spPr>
        <p:txBody>
          <a:bodyPr/>
          <a:lstStyle/>
          <a:p>
            <a:r>
              <a:rPr lang="en-US" dirty="0"/>
              <a:t>Summary</a:t>
            </a:r>
          </a:p>
        </p:txBody>
      </p:sp>
      <p:pic>
        <p:nvPicPr>
          <p:cNvPr id="9" name="Picture Placeholder 8" descr="A person smiling for the camera&#10;">
            <a:extLst>
              <a:ext uri="{FF2B5EF4-FFF2-40B4-BE49-F238E27FC236}">
                <a16:creationId xmlns:a16="http://schemas.microsoft.com/office/drawing/2014/main" id="{0C4F09C2-CDF0-42F2-ACBE-48A7C5A3018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48056" y="768096"/>
            <a:ext cx="2578608" cy="2816352"/>
          </a:xfrm>
        </p:spPr>
      </p:pic>
      <p:pic>
        <p:nvPicPr>
          <p:cNvPr id="11" name="Picture Placeholder 10" descr="Two people looking at a paper&#10;">
            <a:extLst>
              <a:ext uri="{FF2B5EF4-FFF2-40B4-BE49-F238E27FC236}">
                <a16:creationId xmlns:a16="http://schemas.microsoft.com/office/drawing/2014/main" id="{CCB647CF-2AAB-45DF-86A9-63D8063F12EC}"/>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3352800" y="768096"/>
            <a:ext cx="2578608" cy="2816352"/>
          </a:xfrm>
        </p:spPr>
      </p:pic>
      <p:pic>
        <p:nvPicPr>
          <p:cNvPr id="13" name="Picture Placeholder 12" descr="A doctor with his arms crossed&#10;">
            <a:extLst>
              <a:ext uri="{FF2B5EF4-FFF2-40B4-BE49-F238E27FC236}">
                <a16:creationId xmlns:a16="http://schemas.microsoft.com/office/drawing/2014/main" id="{FEE47F26-5CCA-4F67-A13A-A48D1F2E9CA5}"/>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6257544" y="768096"/>
            <a:ext cx="2578608" cy="2816352"/>
          </a:xfrm>
        </p:spPr>
      </p:pic>
      <p:pic>
        <p:nvPicPr>
          <p:cNvPr id="15" name="Picture Placeholder 14" descr="A picture containing a nurse and child">
            <a:extLst>
              <a:ext uri="{FF2B5EF4-FFF2-40B4-BE49-F238E27FC236}">
                <a16:creationId xmlns:a16="http://schemas.microsoft.com/office/drawing/2014/main" id="{75C485B9-17CC-4622-BC83-361CFF6D527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a:stretch/>
        </p:blipFill>
        <p:spPr>
          <a:xfrm>
            <a:off x="9162288" y="768096"/>
            <a:ext cx="2578608" cy="2816352"/>
          </a:xfrm>
        </p:spPr>
      </p:pic>
      <p:sp>
        <p:nvSpPr>
          <p:cNvPr id="3" name="Content Placeholder 2">
            <a:extLst>
              <a:ext uri="{FF2B5EF4-FFF2-40B4-BE49-F238E27FC236}">
                <a16:creationId xmlns:a16="http://schemas.microsoft.com/office/drawing/2014/main" id="{5DB065D3-BB45-4A0E-A1BC-1FAA24968BA8}"/>
              </a:ext>
            </a:extLst>
          </p:cNvPr>
          <p:cNvSpPr>
            <a:spLocks noGrp="1"/>
          </p:cNvSpPr>
          <p:nvPr>
            <p:ph idx="1"/>
          </p:nvPr>
        </p:nvSpPr>
        <p:spPr>
          <a:xfrm>
            <a:off x="4520392" y="3956050"/>
            <a:ext cx="7225075" cy="1902749"/>
          </a:xfrm>
        </p:spPr>
        <p:txBody>
          <a:bodyPr>
            <a:normAutofit fontScale="92500" lnSpcReduction="20000"/>
          </a:bodyPr>
          <a:lstStyle/>
          <a:p>
            <a:endParaRPr lang="en-US" dirty="0">
              <a:effectLst/>
            </a:endParaRPr>
          </a:p>
          <a:p>
            <a:pPr algn="just"/>
            <a:r>
              <a:rPr lang="en-US" dirty="0"/>
              <a:t>This Flask app is a feature-rich hospital management system that includes functionalities for user login and validation, email notifications, PDF report generation, and logout functionality. It is designed to cater to the needs of hospitals and administrators, providing a seamless and intuitive user experience for managing various aspects of hospital operations, such as patient records, appointments, and bed slots.</a:t>
            </a:r>
          </a:p>
          <a:p>
            <a:endParaRPr lang="en-US" dirty="0"/>
          </a:p>
        </p:txBody>
      </p:sp>
      <p:sp>
        <p:nvSpPr>
          <p:cNvPr id="16" name="Date Placeholder 15">
            <a:extLst>
              <a:ext uri="{FF2B5EF4-FFF2-40B4-BE49-F238E27FC236}">
                <a16:creationId xmlns:a16="http://schemas.microsoft.com/office/drawing/2014/main" id="{4F5324B1-1FAF-47A8-BB9C-C1DC70D7A183}"/>
              </a:ext>
            </a:extLst>
          </p:cNvPr>
          <p:cNvSpPr>
            <a:spLocks noGrp="1"/>
          </p:cNvSpPr>
          <p:nvPr>
            <p:ph type="dt" sz="half" idx="10"/>
          </p:nvPr>
        </p:nvSpPr>
        <p:spPr>
          <a:xfrm>
            <a:off x="7605951" y="6423914"/>
            <a:ext cx="2844799" cy="365125"/>
          </a:xfrm>
        </p:spPr>
        <p:txBody>
          <a:bodyPr/>
          <a:lstStyle/>
          <a:p>
            <a:r>
              <a:rPr lang="en-US" dirty="0"/>
              <a:t>20XX</a:t>
            </a:r>
          </a:p>
        </p:txBody>
      </p:sp>
      <p:sp>
        <p:nvSpPr>
          <p:cNvPr id="18" name="Slide Number Placeholder 17">
            <a:extLst>
              <a:ext uri="{FF2B5EF4-FFF2-40B4-BE49-F238E27FC236}">
                <a16:creationId xmlns:a16="http://schemas.microsoft.com/office/drawing/2014/main" id="{F063B0D3-5484-4E9A-B4AE-2957B71E5027}"/>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16</a:t>
            </a:fld>
            <a:endParaRPr lang="en-US" dirty="0"/>
          </a:p>
        </p:txBody>
      </p:sp>
    </p:spTree>
    <p:extLst>
      <p:ext uri="{BB962C8B-B14F-4D97-AF65-F5344CB8AC3E}">
        <p14:creationId xmlns:p14="http://schemas.microsoft.com/office/powerpoint/2010/main" val="2752565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0FB38-0113-4F80-BBD4-A9C97FF40720}"/>
              </a:ext>
            </a:extLst>
          </p:cNvPr>
          <p:cNvSpPr>
            <a:spLocks noGrp="1"/>
          </p:cNvSpPr>
          <p:nvPr>
            <p:ph type="title"/>
          </p:nvPr>
        </p:nvSpPr>
        <p:spPr>
          <a:xfrm>
            <a:off x="609906" y="702156"/>
            <a:ext cx="3568661" cy="1188720"/>
          </a:xfrm>
        </p:spPr>
        <p:txBody>
          <a:bodyPr/>
          <a:lstStyle/>
          <a:p>
            <a:r>
              <a:rPr lang="en-US" dirty="0"/>
              <a:t>Thank you</a:t>
            </a:r>
          </a:p>
        </p:txBody>
      </p:sp>
      <p:sp>
        <p:nvSpPr>
          <p:cNvPr id="3" name="Content Placeholder 2">
            <a:extLst>
              <a:ext uri="{FF2B5EF4-FFF2-40B4-BE49-F238E27FC236}">
                <a16:creationId xmlns:a16="http://schemas.microsoft.com/office/drawing/2014/main" id="{75982AA6-9E74-43FC-B452-142C7571DCCC}"/>
              </a:ext>
            </a:extLst>
          </p:cNvPr>
          <p:cNvSpPr>
            <a:spLocks noGrp="1"/>
          </p:cNvSpPr>
          <p:nvPr>
            <p:ph idx="1"/>
          </p:nvPr>
        </p:nvSpPr>
        <p:spPr>
          <a:xfrm>
            <a:off x="609906" y="2340864"/>
            <a:ext cx="3568661" cy="3634486"/>
          </a:xfrm>
        </p:spPr>
        <p:txBody>
          <a:bodyPr/>
          <a:lstStyle/>
          <a:p>
            <a:r>
              <a:rPr lang="en-US" dirty="0"/>
              <a:t>Presenter name- Abir Biswas</a:t>
            </a:r>
          </a:p>
          <a:p>
            <a:r>
              <a:rPr lang="en-US" dirty="0"/>
              <a:t>Email address- abir20522@iiitkalyani.ac.in</a:t>
            </a:r>
          </a:p>
          <a:p>
            <a:endParaRPr lang="en-US" dirty="0"/>
          </a:p>
        </p:txBody>
      </p:sp>
      <p:pic>
        <p:nvPicPr>
          <p:cNvPr id="6" name="Picture Placeholder 5" descr="A doctor talking to a patient&#10;">
            <a:extLst>
              <a:ext uri="{FF2B5EF4-FFF2-40B4-BE49-F238E27FC236}">
                <a16:creationId xmlns:a16="http://schemas.microsoft.com/office/drawing/2014/main" id="{AC4A1F6E-E065-4C87-B012-9FBDEC8C1ED7}"/>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657344" y="0"/>
            <a:ext cx="7534656" cy="6858000"/>
          </a:xfrm>
        </p:spPr>
      </p:pic>
    </p:spTree>
    <p:extLst>
      <p:ext uri="{BB962C8B-B14F-4D97-AF65-F5344CB8AC3E}">
        <p14:creationId xmlns:p14="http://schemas.microsoft.com/office/powerpoint/2010/main" val="2261619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BCEE0-AF33-4B8B-9622-2A50B4FD62C5}"/>
              </a:ext>
            </a:extLst>
          </p:cNvPr>
          <p:cNvSpPr>
            <a:spLocks noGrp="1"/>
          </p:cNvSpPr>
          <p:nvPr>
            <p:ph type="title"/>
          </p:nvPr>
        </p:nvSpPr>
        <p:spPr>
          <a:xfrm>
            <a:off x="581192" y="702155"/>
            <a:ext cx="3424138" cy="1500131"/>
          </a:xfrm>
        </p:spPr>
        <p:txBody>
          <a:bodyPr/>
          <a:lstStyle/>
          <a:p>
            <a:r>
              <a:rPr lang="en-US" dirty="0"/>
              <a:t>Agenda	</a:t>
            </a:r>
          </a:p>
        </p:txBody>
      </p:sp>
      <p:sp>
        <p:nvSpPr>
          <p:cNvPr id="3" name="Content Placeholder 2">
            <a:extLst>
              <a:ext uri="{FF2B5EF4-FFF2-40B4-BE49-F238E27FC236}">
                <a16:creationId xmlns:a16="http://schemas.microsoft.com/office/drawing/2014/main" id="{F0495D9B-1C30-46A7-AC78-0AD00F70BCAE}"/>
              </a:ext>
            </a:extLst>
          </p:cNvPr>
          <p:cNvSpPr>
            <a:spLocks noGrp="1"/>
          </p:cNvSpPr>
          <p:nvPr>
            <p:ph idx="1"/>
          </p:nvPr>
        </p:nvSpPr>
        <p:spPr>
          <a:xfrm>
            <a:off x="581193" y="2414788"/>
            <a:ext cx="3424138" cy="3975776"/>
          </a:xfrm>
        </p:spPr>
        <p:txBody>
          <a:bodyPr/>
          <a:lstStyle/>
          <a:p>
            <a:pPr marL="285750" indent="-285750">
              <a:buFont typeface="Arial" panose="020B0604020202020204" pitchFamily="34" charset="0"/>
              <a:buChar char="•"/>
            </a:pPr>
            <a:r>
              <a:rPr lang="en-IN" dirty="0"/>
              <a:t>Understanding Flask Routing</a:t>
            </a:r>
            <a:endParaRPr lang="en-US" dirty="0"/>
          </a:p>
          <a:p>
            <a:pPr marL="285750" indent="-285750">
              <a:buFont typeface="Arial" panose="020B0604020202020204" pitchFamily="34" charset="0"/>
              <a:buChar char="•"/>
            </a:pPr>
            <a:r>
              <a:rPr lang="en-IN" dirty="0"/>
              <a:t>Working with Databases</a:t>
            </a:r>
            <a:endParaRPr lang="en-US" dirty="0"/>
          </a:p>
          <a:p>
            <a:pPr marL="285750" indent="-285750">
              <a:buFont typeface="Arial" panose="020B0604020202020204" pitchFamily="34" charset="0"/>
              <a:buChar char="•"/>
            </a:pPr>
            <a:r>
              <a:rPr lang="en-US" dirty="0"/>
              <a:t>Server Handling</a:t>
            </a:r>
          </a:p>
          <a:p>
            <a:pPr marL="285750" indent="-285750">
              <a:buFont typeface="Arial" panose="020B0604020202020204" pitchFamily="34" charset="0"/>
              <a:buChar char="•"/>
            </a:pPr>
            <a:r>
              <a:rPr lang="en-US" dirty="0"/>
              <a:t>Authorization and Management of Unique client requests</a:t>
            </a:r>
          </a:p>
          <a:p>
            <a:pPr marL="285750" indent="-285750">
              <a:buFont typeface="Arial" panose="020B0604020202020204" pitchFamily="34" charset="0"/>
              <a:buChar char="•"/>
            </a:pPr>
            <a:r>
              <a:rPr lang="en-US" dirty="0"/>
              <a:t>Security</a:t>
            </a:r>
          </a:p>
        </p:txBody>
      </p:sp>
      <p:pic>
        <p:nvPicPr>
          <p:cNvPr id="7" name="Picture Placeholder 6" descr="A stethoscope ">
            <a:extLst>
              <a:ext uri="{FF2B5EF4-FFF2-40B4-BE49-F238E27FC236}">
                <a16:creationId xmlns:a16="http://schemas.microsoft.com/office/drawing/2014/main" id="{7F61309D-C856-4938-ADC7-424523E494CD}"/>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251524" y="640080"/>
            <a:ext cx="3703320" cy="5751576"/>
          </a:xfrm>
        </p:spPr>
      </p:pic>
      <p:pic>
        <p:nvPicPr>
          <p:cNvPr id="9" name="Picture Placeholder 8" descr="Doctors in surgery">
            <a:extLst>
              <a:ext uri="{FF2B5EF4-FFF2-40B4-BE49-F238E27FC236}">
                <a16:creationId xmlns:a16="http://schemas.microsoft.com/office/drawing/2014/main" id="{945B1BB8-49E7-4A38-B10A-734F467CE26E}"/>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046720" y="640080"/>
            <a:ext cx="3703320" cy="5751576"/>
          </a:xfrm>
        </p:spPr>
      </p:pic>
      <p:sp>
        <p:nvSpPr>
          <p:cNvPr id="10" name="Date Placeholder 9">
            <a:extLst>
              <a:ext uri="{FF2B5EF4-FFF2-40B4-BE49-F238E27FC236}">
                <a16:creationId xmlns:a16="http://schemas.microsoft.com/office/drawing/2014/main" id="{0DFAC773-B88D-4D58-9F49-43222F2F2EE7}"/>
              </a:ext>
            </a:extLst>
          </p:cNvPr>
          <p:cNvSpPr>
            <a:spLocks noGrp="1"/>
          </p:cNvSpPr>
          <p:nvPr>
            <p:ph type="dt" sz="half" idx="10"/>
          </p:nvPr>
        </p:nvSpPr>
        <p:spPr>
          <a:xfrm>
            <a:off x="7605951" y="6423914"/>
            <a:ext cx="2844799" cy="365125"/>
          </a:xfrm>
        </p:spPr>
        <p:txBody>
          <a:bodyPr/>
          <a:lstStyle/>
          <a:p>
            <a:r>
              <a:rPr lang="en-US" dirty="0"/>
              <a:t>20XX</a:t>
            </a:r>
          </a:p>
        </p:txBody>
      </p:sp>
      <p:sp>
        <p:nvSpPr>
          <p:cNvPr id="12" name="Slide Number Placeholder 11">
            <a:extLst>
              <a:ext uri="{FF2B5EF4-FFF2-40B4-BE49-F238E27FC236}">
                <a16:creationId xmlns:a16="http://schemas.microsoft.com/office/drawing/2014/main" id="{9A0B9DDD-5A75-438F-8748-02EC3B861C4F}"/>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2</a:t>
            </a:fld>
            <a:endParaRPr lang="en-US" dirty="0"/>
          </a:p>
        </p:txBody>
      </p:sp>
    </p:spTree>
    <p:extLst>
      <p:ext uri="{BB962C8B-B14F-4D97-AF65-F5344CB8AC3E}">
        <p14:creationId xmlns:p14="http://schemas.microsoft.com/office/powerpoint/2010/main" val="3805164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C271D-D3EB-4A78-9929-4B8E740B50B4}"/>
              </a:ext>
            </a:extLst>
          </p:cNvPr>
          <p:cNvSpPr>
            <a:spLocks noGrp="1"/>
          </p:cNvSpPr>
          <p:nvPr>
            <p:ph type="title"/>
          </p:nvPr>
        </p:nvSpPr>
        <p:spPr>
          <a:xfrm>
            <a:off x="581192" y="730730"/>
            <a:ext cx="3475915" cy="1478341"/>
          </a:xfrm>
        </p:spPr>
        <p:txBody>
          <a:bodyPr/>
          <a:lstStyle/>
          <a:p>
            <a:r>
              <a:rPr lang="en-US" dirty="0"/>
              <a:t>Introduction</a:t>
            </a:r>
          </a:p>
        </p:txBody>
      </p:sp>
      <p:sp>
        <p:nvSpPr>
          <p:cNvPr id="3" name="Content Placeholder 2">
            <a:extLst>
              <a:ext uri="{FF2B5EF4-FFF2-40B4-BE49-F238E27FC236}">
                <a16:creationId xmlns:a16="http://schemas.microsoft.com/office/drawing/2014/main" id="{F210F1C6-68F4-48F7-97E9-343EE7513674}"/>
              </a:ext>
            </a:extLst>
          </p:cNvPr>
          <p:cNvSpPr>
            <a:spLocks noGrp="1"/>
          </p:cNvSpPr>
          <p:nvPr>
            <p:ph idx="1"/>
          </p:nvPr>
        </p:nvSpPr>
        <p:spPr>
          <a:xfrm>
            <a:off x="581192" y="2180496"/>
            <a:ext cx="3475915" cy="3678303"/>
          </a:xfrm>
        </p:spPr>
        <p:txBody>
          <a:bodyPr/>
          <a:lstStyle/>
          <a:p>
            <a:pPr marL="285750" indent="-285750">
              <a:buFont typeface="Arial" panose="020B0604020202020204" pitchFamily="34" charset="0"/>
              <a:buChar char="•"/>
            </a:pPr>
            <a:r>
              <a:rPr lang="en-US" dirty="0"/>
              <a:t>Welcome and overview of the Health Care Center flask application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Purpose of the project: to provide a platform for hospitals to manage patient  details efficiently</a:t>
            </a:r>
          </a:p>
        </p:txBody>
      </p:sp>
      <p:pic>
        <p:nvPicPr>
          <p:cNvPr id="10" name="Picture Placeholder 9" descr="A doctor with his arms crossed">
            <a:extLst>
              <a:ext uri="{FF2B5EF4-FFF2-40B4-BE49-F238E27FC236}">
                <a16:creationId xmlns:a16="http://schemas.microsoft.com/office/drawing/2014/main" id="{24A8453A-33BC-42B9-9F32-A38E7F1AC274}"/>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val="0"/>
              </a:ext>
            </a:extLst>
          </a:blip>
          <a:srcRect/>
          <a:stretch/>
        </p:blipFill>
        <p:spPr>
          <a:xfrm>
            <a:off x="4343400" y="4233672"/>
            <a:ext cx="3703320" cy="2139696"/>
          </a:xfrm>
        </p:spPr>
      </p:pic>
      <p:pic>
        <p:nvPicPr>
          <p:cNvPr id="12" name="Picture Placeholder 11" descr="A smiling doctor with a stethoscope and patient">
            <a:extLst>
              <a:ext uri="{FF2B5EF4-FFF2-40B4-BE49-F238E27FC236}">
                <a16:creationId xmlns:a16="http://schemas.microsoft.com/office/drawing/2014/main" id="{F2F92A19-D60A-4D6C-8103-E5036EBC089B}"/>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a:stretch/>
        </p:blipFill>
        <p:spPr>
          <a:xfrm>
            <a:off x="8046720" y="4233672"/>
            <a:ext cx="3703320" cy="2139696"/>
          </a:xfrm>
        </p:spPr>
      </p:pic>
      <p:sp>
        <p:nvSpPr>
          <p:cNvPr id="13" name="Date Placeholder 12">
            <a:extLst>
              <a:ext uri="{FF2B5EF4-FFF2-40B4-BE49-F238E27FC236}">
                <a16:creationId xmlns:a16="http://schemas.microsoft.com/office/drawing/2014/main" id="{0C174766-9DFA-4FE2-802E-A1E979457119}"/>
              </a:ext>
            </a:extLst>
          </p:cNvPr>
          <p:cNvSpPr>
            <a:spLocks noGrp="1"/>
          </p:cNvSpPr>
          <p:nvPr>
            <p:ph type="dt" sz="half" idx="10"/>
          </p:nvPr>
        </p:nvSpPr>
        <p:spPr>
          <a:xfrm>
            <a:off x="7605951" y="6423914"/>
            <a:ext cx="2844799" cy="365125"/>
          </a:xfrm>
        </p:spPr>
        <p:txBody>
          <a:bodyPr/>
          <a:lstStyle/>
          <a:p>
            <a:r>
              <a:rPr lang="en-US" dirty="0"/>
              <a:t>20XX</a:t>
            </a:r>
          </a:p>
        </p:txBody>
      </p:sp>
      <p:sp>
        <p:nvSpPr>
          <p:cNvPr id="15" name="Slide Number Placeholder 14">
            <a:extLst>
              <a:ext uri="{FF2B5EF4-FFF2-40B4-BE49-F238E27FC236}">
                <a16:creationId xmlns:a16="http://schemas.microsoft.com/office/drawing/2014/main" id="{7E05EE0A-8EAF-4145-9C58-570DD87753E3}"/>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3</a:t>
            </a:fld>
            <a:endParaRPr lang="en-US" dirty="0"/>
          </a:p>
        </p:txBody>
      </p:sp>
      <p:pic>
        <p:nvPicPr>
          <p:cNvPr id="17" name="Picture Placeholder 7" descr="doctor talking to patient">
            <a:extLst>
              <a:ext uri="{FF2B5EF4-FFF2-40B4-BE49-F238E27FC236}">
                <a16:creationId xmlns:a16="http://schemas.microsoft.com/office/drawing/2014/main" id="{86357C99-DEFC-4892-8C64-EF1482AB3E86}"/>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l="16416" r="16416"/>
          <a:stretch/>
        </p:blipFill>
        <p:spPr>
          <a:xfrm>
            <a:off x="4241800" y="630238"/>
            <a:ext cx="7504113" cy="3521075"/>
          </a:xfrm>
          <a:prstGeom prst="rect">
            <a:avLst/>
          </a:prstGeom>
          <a:solidFill>
            <a:schemeClr val="accent2"/>
          </a:solidFill>
        </p:spPr>
      </p:pic>
    </p:spTree>
    <p:extLst>
      <p:ext uri="{BB962C8B-B14F-4D97-AF65-F5344CB8AC3E}">
        <p14:creationId xmlns:p14="http://schemas.microsoft.com/office/powerpoint/2010/main" val="3980136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6A910B7D-5743-288B-A81D-604E8E6B1BE2}"/>
              </a:ext>
            </a:extLst>
          </p:cNvPr>
          <p:cNvSpPr>
            <a:spLocks noGrp="1"/>
          </p:cNvSpPr>
          <p:nvPr>
            <p:ph type="dt" sz="half" idx="10"/>
          </p:nvPr>
        </p:nvSpPr>
        <p:spPr/>
        <p:txBody>
          <a:bodyPr/>
          <a:lstStyle/>
          <a:p>
            <a:r>
              <a:rPr lang="en-US"/>
              <a:t>20XX</a:t>
            </a:r>
            <a:endParaRPr lang="en-US" dirty="0"/>
          </a:p>
        </p:txBody>
      </p:sp>
      <p:sp>
        <p:nvSpPr>
          <p:cNvPr id="7" name="Slide Number Placeholder 6">
            <a:extLst>
              <a:ext uri="{FF2B5EF4-FFF2-40B4-BE49-F238E27FC236}">
                <a16:creationId xmlns:a16="http://schemas.microsoft.com/office/drawing/2014/main" id="{006F6E81-C586-02E8-59B6-924891BD0CA1}"/>
              </a:ext>
            </a:extLst>
          </p:cNvPr>
          <p:cNvSpPr>
            <a:spLocks noGrp="1"/>
          </p:cNvSpPr>
          <p:nvPr>
            <p:ph type="sldNum" sz="quarter" idx="12"/>
          </p:nvPr>
        </p:nvSpPr>
        <p:spPr/>
        <p:txBody>
          <a:bodyPr/>
          <a:lstStyle/>
          <a:p>
            <a:fld id="{3A98EE3D-8CD1-4C3F-BD1C-C98C9596463C}" type="slidenum">
              <a:rPr lang="en-US" smtClean="0"/>
              <a:t>4</a:t>
            </a:fld>
            <a:endParaRPr lang="en-US" dirty="0"/>
          </a:p>
        </p:txBody>
      </p:sp>
      <p:graphicFrame>
        <p:nvGraphicFramePr>
          <p:cNvPr id="22" name="Object 21">
            <a:extLst>
              <a:ext uri="{FF2B5EF4-FFF2-40B4-BE49-F238E27FC236}">
                <a16:creationId xmlns:a16="http://schemas.microsoft.com/office/drawing/2014/main" id="{B284D825-934D-CEF8-7CD1-3EB71AEA4F3C}"/>
              </a:ext>
            </a:extLst>
          </p:cNvPr>
          <p:cNvGraphicFramePr>
            <a:graphicFrameLocks noChangeAspect="1"/>
          </p:cNvGraphicFramePr>
          <p:nvPr>
            <p:extLst>
              <p:ext uri="{D42A27DB-BD31-4B8C-83A1-F6EECF244321}">
                <p14:modId xmlns:p14="http://schemas.microsoft.com/office/powerpoint/2010/main" val="2361504258"/>
              </p:ext>
            </p:extLst>
          </p:nvPr>
        </p:nvGraphicFramePr>
        <p:xfrm>
          <a:off x="1219200" y="1200150"/>
          <a:ext cx="10306050" cy="7600950"/>
        </p:xfrm>
        <a:graphic>
          <a:graphicData uri="http://schemas.openxmlformats.org/presentationml/2006/ole">
            <mc:AlternateContent xmlns:mc="http://schemas.openxmlformats.org/markup-compatibility/2006">
              <mc:Choice xmlns:v="urn:schemas-microsoft-com:vml" Requires="v">
                <p:oleObj name="Document" r:id="rId2" imgW="15953211" imgH="11816637" progId="Word.Document.12">
                  <p:embed/>
                </p:oleObj>
              </mc:Choice>
              <mc:Fallback>
                <p:oleObj name="Document" r:id="rId2" imgW="15953211" imgH="11816637" progId="Word.Document.12">
                  <p:embed/>
                  <p:pic>
                    <p:nvPicPr>
                      <p:cNvPr id="22" name="Object 21">
                        <a:extLst>
                          <a:ext uri="{FF2B5EF4-FFF2-40B4-BE49-F238E27FC236}">
                            <a16:creationId xmlns:a16="http://schemas.microsoft.com/office/drawing/2014/main" id="{B284D825-934D-CEF8-7CD1-3EB71AEA4F3C}"/>
                          </a:ext>
                        </a:extLst>
                      </p:cNvPr>
                      <p:cNvPicPr/>
                      <p:nvPr/>
                    </p:nvPicPr>
                    <p:blipFill>
                      <a:blip r:embed="rId3"/>
                      <a:stretch>
                        <a:fillRect/>
                      </a:stretch>
                    </p:blipFill>
                    <p:spPr>
                      <a:xfrm>
                        <a:off x="1219200" y="1200150"/>
                        <a:ext cx="10306050" cy="7600950"/>
                      </a:xfrm>
                      <a:prstGeom prst="rect">
                        <a:avLst/>
                      </a:prstGeom>
                    </p:spPr>
                  </p:pic>
                </p:oleObj>
              </mc:Fallback>
            </mc:AlternateContent>
          </a:graphicData>
        </a:graphic>
      </p:graphicFrame>
    </p:spTree>
    <p:extLst>
      <p:ext uri="{BB962C8B-B14F-4D97-AF65-F5344CB8AC3E}">
        <p14:creationId xmlns:p14="http://schemas.microsoft.com/office/powerpoint/2010/main" val="678408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4489-FC73-422D-B916-0D61046F5294}"/>
              </a:ext>
            </a:extLst>
          </p:cNvPr>
          <p:cNvSpPr>
            <a:spLocks noGrp="1"/>
          </p:cNvSpPr>
          <p:nvPr>
            <p:ph type="ctrTitle"/>
          </p:nvPr>
        </p:nvSpPr>
        <p:spPr>
          <a:xfrm>
            <a:off x="581191" y="4322102"/>
            <a:ext cx="10993549" cy="1153609"/>
          </a:xfrm>
        </p:spPr>
        <p:txBody>
          <a:bodyPr>
            <a:normAutofit/>
          </a:bodyPr>
          <a:lstStyle/>
          <a:p>
            <a:r>
              <a:rPr lang="en-US" dirty="0"/>
              <a:t>Why Flask ?</a:t>
            </a:r>
          </a:p>
        </p:txBody>
      </p:sp>
      <p:sp>
        <p:nvSpPr>
          <p:cNvPr id="3" name="Subtitle 2">
            <a:extLst>
              <a:ext uri="{FF2B5EF4-FFF2-40B4-BE49-F238E27FC236}">
                <a16:creationId xmlns:a16="http://schemas.microsoft.com/office/drawing/2014/main" id="{0957B5A0-5976-4FBC-9F15-908902EAE359}"/>
              </a:ext>
            </a:extLst>
          </p:cNvPr>
          <p:cNvSpPr>
            <a:spLocks noGrp="1"/>
          </p:cNvSpPr>
          <p:nvPr>
            <p:ph type="subTitle" idx="1"/>
          </p:nvPr>
        </p:nvSpPr>
        <p:spPr>
          <a:xfrm>
            <a:off x="581194" y="5475712"/>
            <a:ext cx="10993546" cy="590321"/>
          </a:xfrm>
        </p:spPr>
        <p:txBody>
          <a:bodyPr>
            <a:normAutofit fontScale="92500" lnSpcReduction="10000"/>
          </a:bodyPr>
          <a:lstStyle/>
          <a:p>
            <a:r>
              <a:rPr lang="en-US" dirty="0"/>
              <a:t>It provides a simple and lightweight way to create web applications in Python, allowing developers to quickly build and deploy web applications with minimal overhead.</a:t>
            </a:r>
          </a:p>
        </p:txBody>
      </p:sp>
      <p:pic>
        <p:nvPicPr>
          <p:cNvPr id="6" name="Picture Placeholder 5" descr="A smiling doctor with a stethoscope and a child and mom">
            <a:extLst>
              <a:ext uri="{FF2B5EF4-FFF2-40B4-BE49-F238E27FC236}">
                <a16:creationId xmlns:a16="http://schemas.microsoft.com/office/drawing/2014/main" id="{2E4C2C15-C217-4490-A3A7-E98F49FDF079}"/>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49580" y="603504"/>
            <a:ext cx="11292840" cy="3557016"/>
          </a:xfrm>
        </p:spPr>
      </p:pic>
    </p:spTree>
    <p:extLst>
      <p:ext uri="{BB962C8B-B14F-4D97-AF65-F5344CB8AC3E}">
        <p14:creationId xmlns:p14="http://schemas.microsoft.com/office/powerpoint/2010/main" val="1721841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0E7B3-3A5C-3CD7-85E4-23DFA22815D6}"/>
              </a:ext>
            </a:extLst>
          </p:cNvPr>
          <p:cNvSpPr>
            <a:spLocks noGrp="1"/>
          </p:cNvSpPr>
          <p:nvPr>
            <p:ph type="title"/>
          </p:nvPr>
        </p:nvSpPr>
        <p:spPr/>
        <p:txBody>
          <a:bodyPr/>
          <a:lstStyle/>
          <a:p>
            <a:r>
              <a:rPr lang="en-IN" dirty="0"/>
              <a:t>Routing Protocols</a:t>
            </a:r>
          </a:p>
        </p:txBody>
      </p:sp>
      <p:sp>
        <p:nvSpPr>
          <p:cNvPr id="3" name="Content Placeholder 2">
            <a:extLst>
              <a:ext uri="{FF2B5EF4-FFF2-40B4-BE49-F238E27FC236}">
                <a16:creationId xmlns:a16="http://schemas.microsoft.com/office/drawing/2014/main" id="{0E2C2535-20FF-42BF-5A0A-8F2DCBB19F95}"/>
              </a:ext>
            </a:extLst>
          </p:cNvPr>
          <p:cNvSpPr>
            <a:spLocks noGrp="1"/>
          </p:cNvSpPr>
          <p:nvPr>
            <p:ph idx="1"/>
          </p:nvPr>
        </p:nvSpPr>
        <p:spPr/>
        <p:txBody>
          <a:bodyPr/>
          <a:lstStyle/>
          <a:p>
            <a:pPr marL="285750" indent="-285750">
              <a:buFont typeface="Arial" panose="020B0604020202020204" pitchFamily="34" charset="0"/>
              <a:buChar char="•"/>
            </a:pPr>
            <a:r>
              <a:rPr lang="en-IN" dirty="0"/>
              <a:t>Defining Routes in Flask</a:t>
            </a:r>
          </a:p>
          <a:p>
            <a:pPr marL="285750" indent="-285750">
              <a:buFont typeface="Arial" panose="020B0604020202020204" pitchFamily="34" charset="0"/>
              <a:buChar char="•"/>
            </a:pPr>
            <a:r>
              <a:rPr lang="en-IN" dirty="0"/>
              <a:t>Handling requests</a:t>
            </a:r>
          </a:p>
          <a:p>
            <a:pPr marL="285750" indent="-285750">
              <a:buFont typeface="Arial" panose="020B0604020202020204" pitchFamily="34" charset="0"/>
              <a:buChar char="•"/>
            </a:pPr>
            <a:r>
              <a:rPr lang="en-IN" dirty="0"/>
              <a:t>View Functions</a:t>
            </a:r>
          </a:p>
          <a:p>
            <a:pPr marL="285750" indent="-285750">
              <a:buFont typeface="Arial" panose="020B0604020202020204" pitchFamily="34" charset="0"/>
              <a:buChar char="•"/>
            </a:pPr>
            <a:endParaRPr lang="en-IN" dirty="0"/>
          </a:p>
        </p:txBody>
      </p:sp>
      <p:sp>
        <p:nvSpPr>
          <p:cNvPr id="6" name="Date Placeholder 5">
            <a:extLst>
              <a:ext uri="{FF2B5EF4-FFF2-40B4-BE49-F238E27FC236}">
                <a16:creationId xmlns:a16="http://schemas.microsoft.com/office/drawing/2014/main" id="{32C435B7-10AA-63CF-41D3-758A4697687E}"/>
              </a:ext>
            </a:extLst>
          </p:cNvPr>
          <p:cNvSpPr>
            <a:spLocks noGrp="1"/>
          </p:cNvSpPr>
          <p:nvPr>
            <p:ph type="dt" sz="half" idx="10"/>
          </p:nvPr>
        </p:nvSpPr>
        <p:spPr/>
        <p:txBody>
          <a:bodyPr/>
          <a:lstStyle/>
          <a:p>
            <a:r>
              <a:rPr lang="en-US"/>
              <a:t>20XX</a:t>
            </a:r>
            <a:endParaRPr lang="en-US" dirty="0"/>
          </a:p>
        </p:txBody>
      </p:sp>
      <p:sp>
        <p:nvSpPr>
          <p:cNvPr id="7" name="Slide Number Placeholder 6">
            <a:extLst>
              <a:ext uri="{FF2B5EF4-FFF2-40B4-BE49-F238E27FC236}">
                <a16:creationId xmlns:a16="http://schemas.microsoft.com/office/drawing/2014/main" id="{948CAA44-9CA6-858F-1A7F-C89880C4F14A}"/>
              </a:ext>
            </a:extLst>
          </p:cNvPr>
          <p:cNvSpPr>
            <a:spLocks noGrp="1"/>
          </p:cNvSpPr>
          <p:nvPr>
            <p:ph type="sldNum" sz="quarter" idx="12"/>
          </p:nvPr>
        </p:nvSpPr>
        <p:spPr/>
        <p:txBody>
          <a:bodyPr/>
          <a:lstStyle/>
          <a:p>
            <a:fld id="{3A98EE3D-8CD1-4C3F-BD1C-C98C9596463C}" type="slidenum">
              <a:rPr lang="en-US" smtClean="0"/>
              <a:t>6</a:t>
            </a:fld>
            <a:endParaRPr lang="en-US" dirty="0"/>
          </a:p>
        </p:txBody>
      </p:sp>
      <p:pic>
        <p:nvPicPr>
          <p:cNvPr id="27" name="Picture Placeholder 26">
            <a:extLst>
              <a:ext uri="{FF2B5EF4-FFF2-40B4-BE49-F238E27FC236}">
                <a16:creationId xmlns:a16="http://schemas.microsoft.com/office/drawing/2014/main" id="{2AE6C87F-DC70-2090-7591-09B3CBEB9836}"/>
              </a:ext>
            </a:extLst>
          </p:cNvPr>
          <p:cNvPicPr>
            <a:picLocks noGrp="1" noChangeAspect="1"/>
          </p:cNvPicPr>
          <p:nvPr>
            <p:ph type="pic" sz="quarter" idx="13"/>
          </p:nvPr>
        </p:nvPicPr>
        <p:blipFill>
          <a:blip r:embed="rId2"/>
          <a:srcRect l="16137" r="16137"/>
          <a:stretch>
            <a:fillRect/>
          </a:stretch>
        </p:blipFill>
        <p:spPr/>
      </p:pic>
      <p:pic>
        <p:nvPicPr>
          <p:cNvPr id="29" name="Picture 28">
            <a:extLst>
              <a:ext uri="{FF2B5EF4-FFF2-40B4-BE49-F238E27FC236}">
                <a16:creationId xmlns:a16="http://schemas.microsoft.com/office/drawing/2014/main" id="{C7376CCE-71AF-FF72-2F1C-E64AB98D8AA5}"/>
              </a:ext>
            </a:extLst>
          </p:cNvPr>
          <p:cNvPicPr>
            <a:picLocks noChangeAspect="1"/>
          </p:cNvPicPr>
          <p:nvPr/>
        </p:nvPicPr>
        <p:blipFill>
          <a:blip r:embed="rId3"/>
          <a:stretch>
            <a:fillRect/>
          </a:stretch>
        </p:blipFill>
        <p:spPr>
          <a:xfrm>
            <a:off x="4657344" y="702156"/>
            <a:ext cx="3028950" cy="1990725"/>
          </a:xfrm>
          <a:prstGeom prst="rect">
            <a:avLst/>
          </a:prstGeom>
        </p:spPr>
      </p:pic>
    </p:spTree>
    <p:extLst>
      <p:ext uri="{BB962C8B-B14F-4D97-AF65-F5344CB8AC3E}">
        <p14:creationId xmlns:p14="http://schemas.microsoft.com/office/powerpoint/2010/main" val="2680204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49DF9-6E2A-D3F4-EC82-C5B1F85A80E9}"/>
              </a:ext>
            </a:extLst>
          </p:cNvPr>
          <p:cNvSpPr>
            <a:spLocks noGrp="1"/>
          </p:cNvSpPr>
          <p:nvPr>
            <p:ph type="ctrTitle"/>
          </p:nvPr>
        </p:nvSpPr>
        <p:spPr/>
        <p:txBody>
          <a:bodyPr/>
          <a:lstStyle/>
          <a:p>
            <a:pPr algn="ctr"/>
            <a:r>
              <a:rPr lang="en-US" dirty="0"/>
              <a:t>Managing Database in Flask </a:t>
            </a:r>
            <a:br>
              <a:rPr lang="en-US" dirty="0"/>
            </a:br>
            <a:r>
              <a:rPr lang="en-US" dirty="0"/>
              <a:t>Application</a:t>
            </a:r>
            <a:endParaRPr lang="en-IN" dirty="0"/>
          </a:p>
        </p:txBody>
      </p:sp>
      <p:sp>
        <p:nvSpPr>
          <p:cNvPr id="3" name="Subtitle 2">
            <a:extLst>
              <a:ext uri="{FF2B5EF4-FFF2-40B4-BE49-F238E27FC236}">
                <a16:creationId xmlns:a16="http://schemas.microsoft.com/office/drawing/2014/main" id="{CA1354D9-C32E-490A-7BFB-AAF55DA40605}"/>
              </a:ext>
            </a:extLst>
          </p:cNvPr>
          <p:cNvSpPr>
            <a:spLocks noGrp="1"/>
          </p:cNvSpPr>
          <p:nvPr>
            <p:ph type="subTitle" idx="1"/>
          </p:nvPr>
        </p:nvSpPr>
        <p:spPr>
          <a:xfrm>
            <a:off x="581194" y="2473693"/>
            <a:ext cx="10993546" cy="489985"/>
          </a:xfrm>
        </p:spPr>
        <p:txBody>
          <a:bodyPr/>
          <a:lstStyle/>
          <a:p>
            <a:pPr algn="ctr"/>
            <a:r>
              <a:rPr lang="en-IN" dirty="0"/>
              <a:t>Utilizing Flask-SQLAlchemy</a:t>
            </a:r>
          </a:p>
        </p:txBody>
      </p:sp>
      <p:sp>
        <p:nvSpPr>
          <p:cNvPr id="6" name="Footer Placeholder 5">
            <a:extLst>
              <a:ext uri="{FF2B5EF4-FFF2-40B4-BE49-F238E27FC236}">
                <a16:creationId xmlns:a16="http://schemas.microsoft.com/office/drawing/2014/main" id="{6D5D8347-F784-E0E7-F829-31E22F2593CB}"/>
              </a:ext>
            </a:extLst>
          </p:cNvPr>
          <p:cNvSpPr>
            <a:spLocks noGrp="1"/>
          </p:cNvSpPr>
          <p:nvPr>
            <p:ph type="ftr" sz="quarter" idx="11"/>
          </p:nvPr>
        </p:nvSpPr>
        <p:spPr/>
        <p:txBody>
          <a:bodyPr/>
          <a:lstStyle/>
          <a:p>
            <a:r>
              <a:rPr lang="en-US"/>
              <a:t>Sample Footer Text</a:t>
            </a:r>
            <a:endParaRPr lang="en-US" dirty="0"/>
          </a:p>
        </p:txBody>
      </p:sp>
      <p:sp>
        <p:nvSpPr>
          <p:cNvPr id="7" name="Date Placeholder 6">
            <a:extLst>
              <a:ext uri="{FF2B5EF4-FFF2-40B4-BE49-F238E27FC236}">
                <a16:creationId xmlns:a16="http://schemas.microsoft.com/office/drawing/2014/main" id="{C59F401D-39B4-0955-C6F2-331DEFB2B3A3}"/>
              </a:ext>
            </a:extLst>
          </p:cNvPr>
          <p:cNvSpPr>
            <a:spLocks noGrp="1"/>
          </p:cNvSpPr>
          <p:nvPr>
            <p:ph type="dt" sz="half" idx="10"/>
          </p:nvPr>
        </p:nvSpPr>
        <p:spPr/>
        <p:txBody>
          <a:bodyPr/>
          <a:lstStyle/>
          <a:p>
            <a:r>
              <a:rPr lang="en-US"/>
              <a:t>20XX</a:t>
            </a:r>
            <a:endParaRPr lang="en-US" dirty="0"/>
          </a:p>
        </p:txBody>
      </p:sp>
      <p:sp>
        <p:nvSpPr>
          <p:cNvPr id="8" name="Slide Number Placeholder 7">
            <a:extLst>
              <a:ext uri="{FF2B5EF4-FFF2-40B4-BE49-F238E27FC236}">
                <a16:creationId xmlns:a16="http://schemas.microsoft.com/office/drawing/2014/main" id="{49FDC343-C1A3-0738-F2A6-6D9511AAA58B}"/>
              </a:ext>
            </a:extLst>
          </p:cNvPr>
          <p:cNvSpPr>
            <a:spLocks noGrp="1"/>
          </p:cNvSpPr>
          <p:nvPr>
            <p:ph type="sldNum" sz="quarter" idx="12"/>
          </p:nvPr>
        </p:nvSpPr>
        <p:spPr/>
        <p:txBody>
          <a:bodyPr/>
          <a:lstStyle/>
          <a:p>
            <a:fld id="{3A98EE3D-8CD1-4C3F-BD1C-C98C9596463C}" type="slidenum">
              <a:rPr lang="en-US" smtClean="0"/>
              <a:t>7</a:t>
            </a:fld>
            <a:endParaRPr lang="en-US" dirty="0"/>
          </a:p>
        </p:txBody>
      </p:sp>
      <p:pic>
        <p:nvPicPr>
          <p:cNvPr id="34" name="Picture 33">
            <a:extLst>
              <a:ext uri="{FF2B5EF4-FFF2-40B4-BE49-F238E27FC236}">
                <a16:creationId xmlns:a16="http://schemas.microsoft.com/office/drawing/2014/main" id="{BA0BAC11-6DA0-A3BC-2D4F-E537D339B234}"/>
              </a:ext>
            </a:extLst>
          </p:cNvPr>
          <p:cNvPicPr>
            <a:picLocks noChangeAspect="1"/>
          </p:cNvPicPr>
          <p:nvPr/>
        </p:nvPicPr>
        <p:blipFill>
          <a:blip r:embed="rId2"/>
          <a:stretch>
            <a:fillRect/>
          </a:stretch>
        </p:blipFill>
        <p:spPr>
          <a:xfrm>
            <a:off x="1" y="2495444"/>
            <a:ext cx="4586050" cy="4293594"/>
          </a:xfrm>
          <a:prstGeom prst="rect">
            <a:avLst/>
          </a:prstGeom>
        </p:spPr>
      </p:pic>
      <p:pic>
        <p:nvPicPr>
          <p:cNvPr id="36" name="Picture 35">
            <a:extLst>
              <a:ext uri="{FF2B5EF4-FFF2-40B4-BE49-F238E27FC236}">
                <a16:creationId xmlns:a16="http://schemas.microsoft.com/office/drawing/2014/main" id="{879259C6-32B9-C36E-83FF-C4BD8BBB5ACA}"/>
              </a:ext>
            </a:extLst>
          </p:cNvPr>
          <p:cNvPicPr>
            <a:picLocks noChangeAspect="1"/>
          </p:cNvPicPr>
          <p:nvPr/>
        </p:nvPicPr>
        <p:blipFill>
          <a:blip r:embed="rId3"/>
          <a:stretch>
            <a:fillRect/>
          </a:stretch>
        </p:blipFill>
        <p:spPr>
          <a:xfrm>
            <a:off x="4751958" y="2946556"/>
            <a:ext cx="4982270" cy="1895533"/>
          </a:xfrm>
          <a:prstGeom prst="rect">
            <a:avLst/>
          </a:prstGeom>
        </p:spPr>
      </p:pic>
      <p:pic>
        <p:nvPicPr>
          <p:cNvPr id="38" name="Picture 37">
            <a:extLst>
              <a:ext uri="{FF2B5EF4-FFF2-40B4-BE49-F238E27FC236}">
                <a16:creationId xmlns:a16="http://schemas.microsoft.com/office/drawing/2014/main" id="{7A57A415-27A7-F630-14CE-66E749955D89}"/>
              </a:ext>
            </a:extLst>
          </p:cNvPr>
          <p:cNvPicPr>
            <a:picLocks noChangeAspect="1"/>
          </p:cNvPicPr>
          <p:nvPr/>
        </p:nvPicPr>
        <p:blipFill>
          <a:blip r:embed="rId4"/>
          <a:stretch>
            <a:fillRect/>
          </a:stretch>
        </p:blipFill>
        <p:spPr>
          <a:xfrm>
            <a:off x="4689990" y="4977474"/>
            <a:ext cx="6829495" cy="1446440"/>
          </a:xfrm>
          <a:prstGeom prst="rect">
            <a:avLst/>
          </a:prstGeom>
        </p:spPr>
      </p:pic>
    </p:spTree>
    <p:extLst>
      <p:ext uri="{BB962C8B-B14F-4D97-AF65-F5344CB8AC3E}">
        <p14:creationId xmlns:p14="http://schemas.microsoft.com/office/powerpoint/2010/main" val="4077863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6B60BE4-4C8D-E2F1-E35F-D2838E91816F}"/>
              </a:ext>
            </a:extLst>
          </p:cNvPr>
          <p:cNvPicPr>
            <a:picLocks noChangeAspect="1"/>
          </p:cNvPicPr>
          <p:nvPr/>
        </p:nvPicPr>
        <p:blipFill>
          <a:blip r:embed="rId2"/>
          <a:stretch>
            <a:fillRect/>
          </a:stretch>
        </p:blipFill>
        <p:spPr>
          <a:xfrm>
            <a:off x="146802" y="884991"/>
            <a:ext cx="11898385" cy="5973009"/>
          </a:xfrm>
          <a:prstGeom prst="rect">
            <a:avLst/>
          </a:prstGeom>
          <a:effectLst>
            <a:softEdge rad="0"/>
          </a:effectLst>
        </p:spPr>
      </p:pic>
      <p:sp>
        <p:nvSpPr>
          <p:cNvPr id="2" name="Footer Placeholder 1">
            <a:extLst>
              <a:ext uri="{FF2B5EF4-FFF2-40B4-BE49-F238E27FC236}">
                <a16:creationId xmlns:a16="http://schemas.microsoft.com/office/drawing/2014/main" id="{A5E5A1F4-65CE-125B-F37E-2070998C8F1A}"/>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3D6651C1-EF93-AF12-3E57-265C2E55D5F3}"/>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B6916E1F-91B4-6798-0C2E-EBC215F59A3A}"/>
              </a:ext>
            </a:extLst>
          </p:cNvPr>
          <p:cNvSpPr>
            <a:spLocks noGrp="1"/>
          </p:cNvSpPr>
          <p:nvPr>
            <p:ph type="sldNum" sz="quarter" idx="12"/>
          </p:nvPr>
        </p:nvSpPr>
        <p:spPr/>
        <p:txBody>
          <a:bodyPr/>
          <a:lstStyle/>
          <a:p>
            <a:fld id="{3A98EE3D-8CD1-4C3F-BD1C-C98C9596463C}" type="slidenum">
              <a:rPr lang="en-US" smtClean="0"/>
              <a:t>8</a:t>
            </a:fld>
            <a:endParaRPr lang="en-US" dirty="0"/>
          </a:p>
        </p:txBody>
      </p:sp>
      <p:sp>
        <p:nvSpPr>
          <p:cNvPr id="12" name="TextBox 11">
            <a:extLst>
              <a:ext uri="{FF2B5EF4-FFF2-40B4-BE49-F238E27FC236}">
                <a16:creationId xmlns:a16="http://schemas.microsoft.com/office/drawing/2014/main" id="{587F7F7C-1FA8-30EA-9590-F8A916FD3ABB}"/>
              </a:ext>
            </a:extLst>
          </p:cNvPr>
          <p:cNvSpPr txBox="1"/>
          <p:nvPr/>
        </p:nvSpPr>
        <p:spPr>
          <a:xfrm>
            <a:off x="3400691" y="654158"/>
            <a:ext cx="5390605" cy="461665"/>
          </a:xfrm>
          <a:prstGeom prst="rect">
            <a:avLst/>
          </a:prstGeom>
          <a:noFill/>
        </p:spPr>
        <p:txBody>
          <a:bodyPr wrap="square" rtlCol="0">
            <a:spAutoFit/>
          </a:bodyPr>
          <a:lstStyle/>
          <a:p>
            <a:r>
              <a:rPr lang="en-IN" sz="2400" b="1" dirty="0"/>
              <a:t>Flowchart For Database Model</a:t>
            </a:r>
          </a:p>
        </p:txBody>
      </p:sp>
    </p:spTree>
    <p:extLst>
      <p:ext uri="{BB962C8B-B14F-4D97-AF65-F5344CB8AC3E}">
        <p14:creationId xmlns:p14="http://schemas.microsoft.com/office/powerpoint/2010/main" val="6687532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69667-305D-8655-F7B9-D6CF3DC35F20}"/>
              </a:ext>
            </a:extLst>
          </p:cNvPr>
          <p:cNvSpPr>
            <a:spLocks noGrp="1"/>
          </p:cNvSpPr>
          <p:nvPr>
            <p:ph type="title"/>
          </p:nvPr>
        </p:nvSpPr>
        <p:spPr/>
        <p:txBody>
          <a:bodyPr/>
          <a:lstStyle/>
          <a:p>
            <a:r>
              <a:rPr lang="en-IN" dirty="0"/>
              <a:t>Server-client connection</a:t>
            </a:r>
          </a:p>
        </p:txBody>
      </p:sp>
      <p:sp>
        <p:nvSpPr>
          <p:cNvPr id="3" name="Content Placeholder 2">
            <a:extLst>
              <a:ext uri="{FF2B5EF4-FFF2-40B4-BE49-F238E27FC236}">
                <a16:creationId xmlns:a16="http://schemas.microsoft.com/office/drawing/2014/main" id="{1A724697-AC3C-8798-0AF6-E4CC22567B99}"/>
              </a:ext>
            </a:extLst>
          </p:cNvPr>
          <p:cNvSpPr>
            <a:spLocks noGrp="1"/>
          </p:cNvSpPr>
          <p:nvPr>
            <p:ph idx="1"/>
          </p:nvPr>
        </p:nvSpPr>
        <p:spPr/>
        <p:txBody>
          <a:bodyPr>
            <a:normAutofit fontScale="92500"/>
          </a:bodyPr>
          <a:lstStyle/>
          <a:p>
            <a:r>
              <a:rPr lang="en-US" dirty="0"/>
              <a:t>Our system allows for unique client requests to the server and authorizations in order to cater to the specific needs of individual clients.</a:t>
            </a:r>
          </a:p>
          <a:p>
            <a:r>
              <a:rPr lang="en-US" sz="2200" b="1" dirty="0"/>
              <a:t>Benefits:</a:t>
            </a:r>
          </a:p>
          <a:p>
            <a:pPr>
              <a:buFont typeface="Arial" panose="020B0604020202020204" pitchFamily="34" charset="0"/>
              <a:buChar char="•"/>
            </a:pPr>
            <a:r>
              <a:rPr lang="en-US" dirty="0"/>
              <a:t> Flexibility to handle specific client requirements.</a:t>
            </a:r>
          </a:p>
          <a:p>
            <a:pPr>
              <a:buFont typeface="Arial" panose="020B0604020202020204" pitchFamily="34" charset="0"/>
              <a:buChar char="•"/>
            </a:pPr>
            <a:r>
              <a:rPr lang="en-US" dirty="0"/>
              <a:t> Enhanced security by verifying client authorization before granting access.</a:t>
            </a:r>
          </a:p>
          <a:p>
            <a:pPr>
              <a:buFont typeface="Arial" panose="020B0604020202020204" pitchFamily="34" charset="0"/>
              <a:buChar char="•"/>
            </a:pPr>
            <a:r>
              <a:rPr lang="en-US" dirty="0"/>
              <a:t> Scalability to handle a large number of unique client requests.</a:t>
            </a:r>
          </a:p>
          <a:p>
            <a:endParaRPr lang="en-IN" dirty="0"/>
          </a:p>
        </p:txBody>
      </p:sp>
      <p:sp>
        <p:nvSpPr>
          <p:cNvPr id="6" name="Date Placeholder 5">
            <a:extLst>
              <a:ext uri="{FF2B5EF4-FFF2-40B4-BE49-F238E27FC236}">
                <a16:creationId xmlns:a16="http://schemas.microsoft.com/office/drawing/2014/main" id="{FE98F151-C3A1-7156-92CE-4E9CA32162AE}"/>
              </a:ext>
            </a:extLst>
          </p:cNvPr>
          <p:cNvSpPr>
            <a:spLocks noGrp="1"/>
          </p:cNvSpPr>
          <p:nvPr>
            <p:ph type="dt" sz="half" idx="10"/>
          </p:nvPr>
        </p:nvSpPr>
        <p:spPr/>
        <p:txBody>
          <a:bodyPr/>
          <a:lstStyle/>
          <a:p>
            <a:r>
              <a:rPr lang="en-US"/>
              <a:t>20XX</a:t>
            </a:r>
            <a:endParaRPr lang="en-US" dirty="0"/>
          </a:p>
        </p:txBody>
      </p:sp>
      <p:sp>
        <p:nvSpPr>
          <p:cNvPr id="7" name="Slide Number Placeholder 6">
            <a:extLst>
              <a:ext uri="{FF2B5EF4-FFF2-40B4-BE49-F238E27FC236}">
                <a16:creationId xmlns:a16="http://schemas.microsoft.com/office/drawing/2014/main" id="{59835F51-0B76-F781-3EB6-E37D3F697FAB}"/>
              </a:ext>
            </a:extLst>
          </p:cNvPr>
          <p:cNvSpPr>
            <a:spLocks noGrp="1"/>
          </p:cNvSpPr>
          <p:nvPr>
            <p:ph type="sldNum" sz="quarter" idx="12"/>
          </p:nvPr>
        </p:nvSpPr>
        <p:spPr/>
        <p:txBody>
          <a:bodyPr/>
          <a:lstStyle/>
          <a:p>
            <a:fld id="{3A98EE3D-8CD1-4C3F-BD1C-C98C9596463C}" type="slidenum">
              <a:rPr lang="en-US" smtClean="0"/>
              <a:t>9</a:t>
            </a:fld>
            <a:endParaRPr lang="en-US" dirty="0"/>
          </a:p>
        </p:txBody>
      </p:sp>
      <p:pic>
        <p:nvPicPr>
          <p:cNvPr id="9" name="Picture 8">
            <a:extLst>
              <a:ext uri="{FF2B5EF4-FFF2-40B4-BE49-F238E27FC236}">
                <a16:creationId xmlns:a16="http://schemas.microsoft.com/office/drawing/2014/main" id="{4D3E83A1-2A81-11E4-8CED-2C0E37E54D64}"/>
              </a:ext>
            </a:extLst>
          </p:cNvPr>
          <p:cNvPicPr>
            <a:picLocks noChangeAspect="1"/>
          </p:cNvPicPr>
          <p:nvPr/>
        </p:nvPicPr>
        <p:blipFill>
          <a:blip r:embed="rId2"/>
          <a:stretch>
            <a:fillRect/>
          </a:stretch>
        </p:blipFill>
        <p:spPr>
          <a:xfrm>
            <a:off x="4178567" y="702156"/>
            <a:ext cx="7432243" cy="5721758"/>
          </a:xfrm>
          <a:prstGeom prst="rect">
            <a:avLst/>
          </a:prstGeom>
        </p:spPr>
      </p:pic>
      <p:sp>
        <p:nvSpPr>
          <p:cNvPr id="20" name="Rectangle 19">
            <a:extLst>
              <a:ext uri="{FF2B5EF4-FFF2-40B4-BE49-F238E27FC236}">
                <a16:creationId xmlns:a16="http://schemas.microsoft.com/office/drawing/2014/main" id="{545FBD94-CCAD-24A1-67F5-5888D9A5F906}"/>
              </a:ext>
            </a:extLst>
          </p:cNvPr>
          <p:cNvSpPr/>
          <p:nvPr/>
        </p:nvSpPr>
        <p:spPr>
          <a:xfrm>
            <a:off x="4978400" y="973667"/>
            <a:ext cx="3572933" cy="279400"/>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Arrow: Up 20">
            <a:extLst>
              <a:ext uri="{FF2B5EF4-FFF2-40B4-BE49-F238E27FC236}">
                <a16:creationId xmlns:a16="http://schemas.microsoft.com/office/drawing/2014/main" id="{A24D86FE-0BCF-CA00-0DB1-9A6FF5F6E20E}"/>
              </a:ext>
            </a:extLst>
          </p:cNvPr>
          <p:cNvSpPr/>
          <p:nvPr/>
        </p:nvSpPr>
        <p:spPr>
          <a:xfrm>
            <a:off x="7500988" y="1342015"/>
            <a:ext cx="262467" cy="36512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36781817"/>
      </p:ext>
    </p:extLst>
  </p:cSld>
  <p:clrMapOvr>
    <a:masterClrMapping/>
  </p:clrMapOvr>
</p:sld>
</file>

<file path=ppt/theme/theme1.xml><?xml version="1.0" encoding="utf-8"?>
<a:theme xmlns:a="http://schemas.openxmlformats.org/drawingml/2006/main" name="DividendVTI">
  <a:themeElements>
    <a:clrScheme name="Custom 10">
      <a:dk1>
        <a:sysClr val="windowText" lastClr="000000"/>
      </a:dk1>
      <a:lt1>
        <a:sysClr val="window" lastClr="FFFFFF"/>
      </a:lt1>
      <a:dk2>
        <a:srgbClr val="3D3D3D"/>
      </a:dk2>
      <a:lt2>
        <a:srgbClr val="EBEBEB"/>
      </a:lt2>
      <a:accent1>
        <a:srgbClr val="ED8428"/>
      </a:accent1>
      <a:accent2>
        <a:srgbClr val="E6C46D"/>
      </a:accent2>
      <a:accent3>
        <a:srgbClr val="465359"/>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_Win32_JB_SL_v2.potx" id="{1C1B9226-0BCF-4F11-8C9C-4780CC1ABB3B}" vid="{6B91BC45-CF1E-4756-9009-7BE00F9B25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70C9DA-ADC8-49D9-B223-6D54C6FB7BE0}">
  <ds:schemaRefs>
    <ds:schemaRef ds:uri="http://schemas.microsoft.com/sharepoint/v3/contenttype/forms"/>
  </ds:schemaRefs>
</ds:datastoreItem>
</file>

<file path=customXml/itemProps2.xml><?xml version="1.0" encoding="utf-8"?>
<ds:datastoreItem xmlns:ds="http://schemas.openxmlformats.org/officeDocument/2006/customXml" ds:itemID="{97333985-6DEC-4BB6-B360-FFFEFA02249A}">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54608ECE-840A-4514-AD05-0950FC5D30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Dividend design</Template>
  <TotalTime>593</TotalTime>
  <Words>708</Words>
  <Application>Microsoft Office PowerPoint</Application>
  <PresentationFormat>Widescreen</PresentationFormat>
  <Paragraphs>133</Paragraphs>
  <Slides>17</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3" baseType="lpstr">
      <vt:lpstr>Arial</vt:lpstr>
      <vt:lpstr>Calibri</vt:lpstr>
      <vt:lpstr>Gill Sans MT</vt:lpstr>
      <vt:lpstr>Wingdings 2</vt:lpstr>
      <vt:lpstr>DividendVTI</vt:lpstr>
      <vt:lpstr>Document</vt:lpstr>
      <vt:lpstr>Building a FLASK APPLICATION For online management of healthcare centers</vt:lpstr>
      <vt:lpstr>Agenda </vt:lpstr>
      <vt:lpstr>Introduction</vt:lpstr>
      <vt:lpstr>PowerPoint Presentation</vt:lpstr>
      <vt:lpstr>Why Flask ?</vt:lpstr>
      <vt:lpstr>Routing Protocols</vt:lpstr>
      <vt:lpstr>Managing Database in Flask  Application</vt:lpstr>
      <vt:lpstr>PowerPoint Presentation</vt:lpstr>
      <vt:lpstr>Server-client connection</vt:lpstr>
      <vt:lpstr>Ensuring  Security</vt:lpstr>
      <vt:lpstr>The way to get started is to quit  talking and begin doing.</vt:lpstr>
      <vt:lpstr>team</vt:lpstr>
      <vt:lpstr>PowerPoint Presentation</vt:lpstr>
      <vt:lpstr>Technologies Used</vt:lpstr>
      <vt:lpstr>Useful Links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FLASK APPLICATION For online management of healthcare centers</dc:title>
  <dc:creator>Abir Biswas</dc:creator>
  <cp:lastModifiedBy>Abir Biswas</cp:lastModifiedBy>
  <cp:revision>7</cp:revision>
  <dcterms:created xsi:type="dcterms:W3CDTF">2023-04-10T14:27:11Z</dcterms:created>
  <dcterms:modified xsi:type="dcterms:W3CDTF">2023-04-11T19:13:59Z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